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82" r:id="rId6"/>
    <p:sldId id="283" r:id="rId7"/>
    <p:sldId id="284" r:id="rId8"/>
    <p:sldId id="257" r:id="rId9"/>
    <p:sldId id="293" r:id="rId10"/>
    <p:sldId id="258" r:id="rId11"/>
    <p:sldId id="262" r:id="rId12"/>
    <p:sldId id="292" r:id="rId13"/>
    <p:sldId id="285" r:id="rId14"/>
    <p:sldId id="274" r:id="rId15"/>
    <p:sldId id="295" r:id="rId16"/>
    <p:sldId id="261" r:id="rId17"/>
    <p:sldId id="265" r:id="rId18"/>
    <p:sldId id="294" r:id="rId19"/>
    <p:sldId id="286" r:id="rId20"/>
    <p:sldId id="275" r:id="rId21"/>
    <p:sldId id="296" r:id="rId22"/>
    <p:sldId id="266" r:id="rId23"/>
    <p:sldId id="269" r:id="rId24"/>
    <p:sldId id="297" r:id="rId25"/>
    <p:sldId id="288" r:id="rId26"/>
    <p:sldId id="270" r:id="rId27"/>
    <p:sldId id="298" r:id="rId28"/>
    <p:sldId id="276" r:id="rId29"/>
    <p:sldId id="278" r:id="rId30"/>
    <p:sldId id="299" r:id="rId31"/>
    <p:sldId id="289" r:id="rId32"/>
    <p:sldId id="277" r:id="rId33"/>
    <p:sldId id="300" r:id="rId34"/>
    <p:sldId id="290" r:id="rId35"/>
    <p:sldId id="281" r:id="rId36"/>
    <p:sldId id="301" r:id="rId37"/>
    <p:sldId id="279" r:id="rId38"/>
    <p:sldId id="280" r:id="rId39"/>
    <p:sldId id="304" r:id="rId40"/>
    <p:sldId id="291" r:id="rId4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8B"/>
    <a:srgbClr val="FFB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ês Caldas" userId="2bf13dedca3c34e5" providerId="LiveId" clId="{866C7AF8-B680-4401-BFEC-B98FC6F2A683}"/>
    <pc:docChg chg="custSel modSld">
      <pc:chgData name="Inês Caldas" userId="2bf13dedca3c34e5" providerId="LiveId" clId="{866C7AF8-B680-4401-BFEC-B98FC6F2A683}" dt="2020-05-12T22:34:21.550" v="369" actId="20577"/>
      <pc:docMkLst>
        <pc:docMk/>
      </pc:docMkLst>
      <pc:sldChg chg="addSp modSp mod modAnim">
        <pc:chgData name="Inês Caldas" userId="2bf13dedca3c34e5" providerId="LiveId" clId="{866C7AF8-B680-4401-BFEC-B98FC6F2A683}" dt="2020-05-12T15:17:34.032" v="41"/>
        <pc:sldMkLst>
          <pc:docMk/>
          <pc:sldMk cId="1634864460" sldId="257"/>
        </pc:sldMkLst>
        <pc:picChg chg="add mod">
          <ac:chgData name="Inês Caldas" userId="2bf13dedca3c34e5" providerId="LiveId" clId="{866C7AF8-B680-4401-BFEC-B98FC6F2A683}" dt="2020-05-12T15:17:31.121" v="40" actId="1076"/>
          <ac:picMkLst>
            <pc:docMk/>
            <pc:sldMk cId="1634864460" sldId="257"/>
            <ac:picMk id="3" creationId="{0EF76EFF-9E86-400E-A8E6-C717942BC859}"/>
          </ac:picMkLst>
        </pc:picChg>
      </pc:sldChg>
      <pc:sldChg chg="delSp mod">
        <pc:chgData name="Inês Caldas" userId="2bf13dedca3c34e5" providerId="LiveId" clId="{866C7AF8-B680-4401-BFEC-B98FC6F2A683}" dt="2020-05-12T12:08:08.568" v="0" actId="478"/>
        <pc:sldMkLst>
          <pc:docMk/>
          <pc:sldMk cId="1336501165" sldId="258"/>
        </pc:sldMkLst>
        <pc:picChg chg="del">
          <ac:chgData name="Inês Caldas" userId="2bf13dedca3c34e5" providerId="LiveId" clId="{866C7AF8-B680-4401-BFEC-B98FC6F2A683}" dt="2020-05-12T12:08:08.568" v="0" actId="478"/>
          <ac:picMkLst>
            <pc:docMk/>
            <pc:sldMk cId="1336501165" sldId="258"/>
            <ac:picMk id="10" creationId="{713864FA-5793-4298-A539-00C1EB16DA4A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27:58.050" v="289"/>
        <pc:sldMkLst>
          <pc:docMk/>
          <pc:sldMk cId="2100613053" sldId="262"/>
        </pc:sldMkLst>
        <pc:picChg chg="add del mod">
          <ac:chgData name="Inês Caldas" userId="2bf13dedca3c34e5" providerId="LiveId" clId="{866C7AF8-B680-4401-BFEC-B98FC6F2A683}" dt="2020-05-12T22:27:49.490" v="286" actId="478"/>
          <ac:picMkLst>
            <pc:docMk/>
            <pc:sldMk cId="2100613053" sldId="262"/>
            <ac:picMk id="3" creationId="{BFE1E87E-81B8-4EDB-B859-93DD1293560F}"/>
          </ac:picMkLst>
        </pc:picChg>
        <pc:picChg chg="add mod">
          <ac:chgData name="Inês Caldas" userId="2bf13dedca3c34e5" providerId="LiveId" clId="{866C7AF8-B680-4401-BFEC-B98FC6F2A683}" dt="2020-05-12T22:27:56.476" v="288" actId="1076"/>
          <ac:picMkLst>
            <pc:docMk/>
            <pc:sldMk cId="2100613053" sldId="262"/>
            <ac:picMk id="7" creationId="{489DECBA-35B7-47E8-AF5B-6FC50EEAF98F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26:52.266" v="281" actId="1076"/>
        <pc:sldMkLst>
          <pc:docMk/>
          <pc:sldMk cId="1953625226" sldId="265"/>
        </pc:sldMkLst>
        <pc:picChg chg="add del mod">
          <ac:chgData name="Inês Caldas" userId="2bf13dedca3c34e5" providerId="LiveId" clId="{866C7AF8-B680-4401-BFEC-B98FC6F2A683}" dt="2020-05-12T22:26:42.239" v="277" actId="478"/>
          <ac:picMkLst>
            <pc:docMk/>
            <pc:sldMk cId="1953625226" sldId="265"/>
            <ac:picMk id="2" creationId="{F43FF86E-9BBF-4DC9-A2CE-355FC1E63B0B}"/>
          </ac:picMkLst>
        </pc:picChg>
        <pc:picChg chg="add mod">
          <ac:chgData name="Inês Caldas" userId="2bf13dedca3c34e5" providerId="LiveId" clId="{866C7AF8-B680-4401-BFEC-B98FC6F2A683}" dt="2020-05-12T22:26:52.266" v="281" actId="1076"/>
          <ac:picMkLst>
            <pc:docMk/>
            <pc:sldMk cId="1953625226" sldId="265"/>
            <ac:picMk id="3" creationId="{9022957C-94B1-4E3A-816E-5A0776B52597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25:26.183" v="272"/>
        <pc:sldMkLst>
          <pc:docMk/>
          <pc:sldMk cId="667501252" sldId="269"/>
        </pc:sldMkLst>
        <pc:picChg chg="add mod">
          <ac:chgData name="Inês Caldas" userId="2bf13dedca3c34e5" providerId="LiveId" clId="{866C7AF8-B680-4401-BFEC-B98FC6F2A683}" dt="2020-05-12T22:25:24.351" v="271" actId="1076"/>
          <ac:picMkLst>
            <pc:docMk/>
            <pc:sldMk cId="667501252" sldId="269"/>
            <ac:picMk id="2" creationId="{48F6374E-8CFD-4664-85E3-4D1442DEAA5E}"/>
          </ac:picMkLst>
        </pc:picChg>
        <pc:picChg chg="add del mod">
          <ac:chgData name="Inês Caldas" userId="2bf13dedca3c34e5" providerId="LiveId" clId="{866C7AF8-B680-4401-BFEC-B98FC6F2A683}" dt="2020-05-12T15:22:33.472" v="78" actId="478"/>
          <ac:picMkLst>
            <pc:docMk/>
            <pc:sldMk cId="667501252" sldId="269"/>
            <ac:picMk id="2" creationId="{AC08A952-B204-4BBA-ACB1-1AC1228BDFE7}"/>
          </ac:picMkLst>
        </pc:picChg>
        <pc:picChg chg="add del mod">
          <ac:chgData name="Inês Caldas" userId="2bf13dedca3c34e5" providerId="LiveId" clId="{866C7AF8-B680-4401-BFEC-B98FC6F2A683}" dt="2020-05-12T22:25:12.895" v="269" actId="478"/>
          <ac:picMkLst>
            <pc:docMk/>
            <pc:sldMk cId="667501252" sldId="269"/>
            <ac:picMk id="6" creationId="{69DB736A-58FE-49DB-820E-BF41DBDE52A7}"/>
          </ac:picMkLst>
        </pc:picChg>
      </pc:sldChg>
      <pc:sldChg chg="addSp modSp modAnim">
        <pc:chgData name="Inês Caldas" userId="2bf13dedca3c34e5" providerId="LiveId" clId="{866C7AF8-B680-4401-BFEC-B98FC6F2A683}" dt="2020-05-12T15:23:43.067" v="94"/>
        <pc:sldMkLst>
          <pc:docMk/>
          <pc:sldMk cId="3714979895" sldId="270"/>
        </pc:sldMkLst>
        <pc:picChg chg="add mod">
          <ac:chgData name="Inês Caldas" userId="2bf13dedca3c34e5" providerId="LiveId" clId="{866C7AF8-B680-4401-BFEC-B98FC6F2A683}" dt="2020-05-12T15:23:40.373" v="93"/>
          <ac:picMkLst>
            <pc:docMk/>
            <pc:sldMk cId="3714979895" sldId="270"/>
            <ac:picMk id="3" creationId="{0BBA8187-B42C-4CFE-A2AB-92122ABF9359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1:00.200" v="315"/>
        <pc:sldMkLst>
          <pc:docMk/>
          <pc:sldMk cId="2242071863" sldId="271"/>
        </pc:sldMkLst>
        <pc:picChg chg="add del mod">
          <ac:chgData name="Inês Caldas" userId="2bf13dedca3c34e5" providerId="LiveId" clId="{866C7AF8-B680-4401-BFEC-B98FC6F2A683}" dt="2020-05-12T22:20:35.401" v="236" actId="478"/>
          <ac:picMkLst>
            <pc:docMk/>
            <pc:sldMk cId="2242071863" sldId="271"/>
            <ac:picMk id="2" creationId="{327006E2-B39B-49A3-8CCA-6699562AB04A}"/>
          </ac:picMkLst>
        </pc:picChg>
        <pc:picChg chg="add del mod">
          <ac:chgData name="Inês Caldas" userId="2bf13dedca3c34e5" providerId="LiveId" clId="{866C7AF8-B680-4401-BFEC-B98FC6F2A683}" dt="2020-05-12T15:33:42.410" v="154" actId="478"/>
          <ac:picMkLst>
            <pc:docMk/>
            <pc:sldMk cId="2242071863" sldId="271"/>
            <ac:picMk id="2" creationId="{725E52CA-D241-478B-8B08-B5E68263B925}"/>
          </ac:picMkLst>
        </pc:picChg>
        <pc:picChg chg="add del mod">
          <ac:chgData name="Inês Caldas" userId="2bf13dedca3c34e5" providerId="LiveId" clId="{866C7AF8-B680-4401-BFEC-B98FC6F2A683}" dt="2020-05-12T22:20:04.232" v="234" actId="478"/>
          <ac:picMkLst>
            <pc:docMk/>
            <pc:sldMk cId="2242071863" sldId="271"/>
            <ac:picMk id="3" creationId="{6A5659CA-F41E-4BBA-B10F-6CE279BDE8CF}"/>
          </ac:picMkLst>
        </pc:picChg>
        <pc:picChg chg="add del mod">
          <ac:chgData name="Inês Caldas" userId="2bf13dedca3c34e5" providerId="LiveId" clId="{866C7AF8-B680-4401-BFEC-B98FC6F2A683}" dt="2020-05-12T22:20:47.908" v="238" actId="478"/>
          <ac:picMkLst>
            <pc:docMk/>
            <pc:sldMk cId="2242071863" sldId="271"/>
            <ac:picMk id="4" creationId="{49D6BB76-9B2B-4596-A97A-E02132FDCFA2}"/>
          </ac:picMkLst>
        </pc:picChg>
        <pc:picChg chg="add mod">
          <ac:chgData name="Inês Caldas" userId="2bf13dedca3c34e5" providerId="LiveId" clId="{866C7AF8-B680-4401-BFEC-B98FC6F2A683}" dt="2020-05-12T22:30:56.311" v="314" actId="1076"/>
          <ac:picMkLst>
            <pc:docMk/>
            <pc:sldMk cId="2242071863" sldId="271"/>
            <ac:picMk id="5" creationId="{93F7572B-6A69-43A8-AD45-CE4C0D0D5D8A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4:21.550" v="369" actId="20577"/>
        <pc:sldMkLst>
          <pc:docMk/>
          <pc:sldMk cId="1778577206" sldId="272"/>
        </pc:sldMkLst>
        <pc:spChg chg="mod">
          <ac:chgData name="Inês Caldas" userId="2bf13dedca3c34e5" providerId="LiveId" clId="{866C7AF8-B680-4401-BFEC-B98FC6F2A683}" dt="2020-05-12T22:34:21.550" v="369" actId="20577"/>
          <ac:spMkLst>
            <pc:docMk/>
            <pc:sldMk cId="1778577206" sldId="272"/>
            <ac:spMk id="8" creationId="{939847E2-1F57-4CDF-8BB1-52162FF99F2B}"/>
          </ac:spMkLst>
        </pc:spChg>
        <pc:picChg chg="add del mod">
          <ac:chgData name="Inês Caldas" userId="2bf13dedca3c34e5" providerId="LiveId" clId="{866C7AF8-B680-4401-BFEC-B98FC6F2A683}" dt="2020-05-12T15:33:36.658" v="153" actId="478"/>
          <ac:picMkLst>
            <pc:docMk/>
            <pc:sldMk cId="1778577206" sldId="272"/>
            <ac:picMk id="2" creationId="{B67F3B52-BB77-444F-B4BE-57DEAA70B7F0}"/>
          </ac:picMkLst>
        </pc:picChg>
        <pc:picChg chg="add del mod">
          <ac:chgData name="Inês Caldas" userId="2bf13dedca3c34e5" providerId="LiveId" clId="{866C7AF8-B680-4401-BFEC-B98FC6F2A683}" dt="2020-05-12T15:38:12.007" v="163" actId="478"/>
          <ac:picMkLst>
            <pc:docMk/>
            <pc:sldMk cId="1778577206" sldId="272"/>
            <ac:picMk id="3" creationId="{18F00D84-F3A3-480E-8C43-91B30B653DAE}"/>
          </ac:picMkLst>
        </pc:picChg>
        <pc:picChg chg="add mod">
          <ac:chgData name="Inês Caldas" userId="2bf13dedca3c34e5" providerId="LiveId" clId="{866C7AF8-B680-4401-BFEC-B98FC6F2A683}" dt="2020-05-12T15:40:48.212" v="184" actId="1076"/>
          <ac:picMkLst>
            <pc:docMk/>
            <pc:sldMk cId="1778577206" sldId="272"/>
            <ac:picMk id="4" creationId="{72528F1E-E517-4D38-992C-FE1EA5690424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1:34.752" v="325"/>
        <pc:sldMkLst>
          <pc:docMk/>
          <pc:sldMk cId="820654730" sldId="273"/>
        </pc:sldMkLst>
        <pc:picChg chg="add mod">
          <ac:chgData name="Inês Caldas" userId="2bf13dedca3c34e5" providerId="LiveId" clId="{866C7AF8-B680-4401-BFEC-B98FC6F2A683}" dt="2020-05-12T22:29:50.451" v="302" actId="1076"/>
          <ac:picMkLst>
            <pc:docMk/>
            <pc:sldMk cId="820654730" sldId="273"/>
            <ac:picMk id="2" creationId="{45E14583-D467-4171-932F-C1CA6ECC7FC8}"/>
          </ac:picMkLst>
        </pc:picChg>
        <pc:picChg chg="add del mod">
          <ac:chgData name="Inês Caldas" userId="2bf13dedca3c34e5" providerId="LiveId" clId="{866C7AF8-B680-4401-BFEC-B98FC6F2A683}" dt="2020-05-12T15:29:52.263" v="139" actId="478"/>
          <ac:picMkLst>
            <pc:docMk/>
            <pc:sldMk cId="820654730" sldId="273"/>
            <ac:picMk id="2" creationId="{4DAD4B79-DE6E-440A-B69C-2C4086B14640}"/>
          </ac:picMkLst>
        </pc:picChg>
        <pc:picChg chg="add del mod">
          <ac:chgData name="Inês Caldas" userId="2bf13dedca3c34e5" providerId="LiveId" clId="{866C7AF8-B680-4401-BFEC-B98FC6F2A683}" dt="2020-05-12T15:33:33.258" v="152" actId="478"/>
          <ac:picMkLst>
            <pc:docMk/>
            <pc:sldMk cId="820654730" sldId="273"/>
            <ac:picMk id="3" creationId="{5ABEB684-9A13-4AB0-9611-BE0239D109D0}"/>
          </ac:picMkLst>
        </pc:picChg>
        <pc:picChg chg="add del mod">
          <ac:chgData name="Inês Caldas" userId="2bf13dedca3c34e5" providerId="LiveId" clId="{866C7AF8-B680-4401-BFEC-B98FC6F2A683}" dt="2020-05-12T22:29:40.852" v="300" actId="478"/>
          <ac:picMkLst>
            <pc:docMk/>
            <pc:sldMk cId="820654730" sldId="273"/>
            <ac:picMk id="6" creationId="{7BA27117-2145-43D1-AC7C-830ECD964D97}"/>
          </ac:picMkLst>
        </pc:picChg>
      </pc:sldChg>
      <pc:sldChg chg="addSp modSp mod modAnim">
        <pc:chgData name="Inês Caldas" userId="2bf13dedca3c34e5" providerId="LiveId" clId="{866C7AF8-B680-4401-BFEC-B98FC6F2A683}" dt="2020-05-12T15:18:42.058" v="56"/>
        <pc:sldMkLst>
          <pc:docMk/>
          <pc:sldMk cId="4219178420" sldId="274"/>
        </pc:sldMkLst>
        <pc:picChg chg="add mod">
          <ac:chgData name="Inês Caldas" userId="2bf13dedca3c34e5" providerId="LiveId" clId="{866C7AF8-B680-4401-BFEC-B98FC6F2A683}" dt="2020-05-12T15:18:40.433" v="55" actId="1076"/>
          <ac:picMkLst>
            <pc:docMk/>
            <pc:sldMk cId="4219178420" sldId="274"/>
            <ac:picMk id="2" creationId="{69C87A4F-F5F0-45E9-B6C6-8B3D6E288E86}"/>
          </ac:picMkLst>
        </pc:picChg>
      </pc:sldChg>
      <pc:sldChg chg="addSp modSp modAnim">
        <pc:chgData name="Inês Caldas" userId="2bf13dedca3c34e5" providerId="LiveId" clId="{866C7AF8-B680-4401-BFEC-B98FC6F2A683}" dt="2020-05-12T15:21:56.052" v="70"/>
        <pc:sldMkLst>
          <pc:docMk/>
          <pc:sldMk cId="3647158652" sldId="275"/>
        </pc:sldMkLst>
        <pc:picChg chg="add mod">
          <ac:chgData name="Inês Caldas" userId="2bf13dedca3c34e5" providerId="LiveId" clId="{866C7AF8-B680-4401-BFEC-B98FC6F2A683}" dt="2020-05-12T15:21:53.451" v="69"/>
          <ac:picMkLst>
            <pc:docMk/>
            <pc:sldMk cId="3647158652" sldId="275"/>
            <ac:picMk id="2" creationId="{A3301807-95A1-4508-B94C-F97AE5D26E59}"/>
          </ac:picMkLst>
        </pc:picChg>
      </pc:sldChg>
      <pc:sldChg chg="addSp modSp modAnim">
        <pc:chgData name="Inês Caldas" userId="2bf13dedca3c34e5" providerId="LiveId" clId="{866C7AF8-B680-4401-BFEC-B98FC6F2A683}" dt="2020-05-12T15:24:34.503" v="108"/>
        <pc:sldMkLst>
          <pc:docMk/>
          <pc:sldMk cId="4140732451" sldId="277"/>
        </pc:sldMkLst>
        <pc:picChg chg="add mod">
          <ac:chgData name="Inês Caldas" userId="2bf13dedca3c34e5" providerId="LiveId" clId="{866C7AF8-B680-4401-BFEC-B98FC6F2A683}" dt="2020-05-12T15:24:29.865" v="107"/>
          <ac:picMkLst>
            <pc:docMk/>
            <pc:sldMk cId="4140732451" sldId="277"/>
            <ac:picMk id="2" creationId="{2C9B86B7-1402-4647-A529-46C579D57BFC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24:05.319" v="264"/>
        <pc:sldMkLst>
          <pc:docMk/>
          <pc:sldMk cId="1950062751" sldId="278"/>
        </pc:sldMkLst>
        <pc:picChg chg="add del mod">
          <ac:chgData name="Inês Caldas" userId="2bf13dedca3c34e5" providerId="LiveId" clId="{866C7AF8-B680-4401-BFEC-B98FC6F2A683}" dt="2020-05-12T22:23:58.060" v="262" actId="478"/>
          <ac:picMkLst>
            <pc:docMk/>
            <pc:sldMk cId="1950062751" sldId="278"/>
            <ac:picMk id="2" creationId="{A718CDB8-E061-4423-BB1E-1D12E974BDDB}"/>
          </ac:picMkLst>
        </pc:picChg>
        <pc:picChg chg="add mod">
          <ac:chgData name="Inês Caldas" userId="2bf13dedca3c34e5" providerId="LiveId" clId="{866C7AF8-B680-4401-BFEC-B98FC6F2A683}" dt="2020-05-12T22:24:02.638" v="263" actId="1076"/>
          <ac:picMkLst>
            <pc:docMk/>
            <pc:sldMk cId="1950062751" sldId="278"/>
            <ac:picMk id="3" creationId="{A2EE0F39-942F-42DF-8386-5E700B08D90A}"/>
          </ac:picMkLst>
        </pc:picChg>
      </pc:sldChg>
      <pc:sldChg chg="addSp delSp modSp mod delAnim modAnim">
        <pc:chgData name="Inês Caldas" userId="2bf13dedca3c34e5" providerId="LiveId" clId="{866C7AF8-B680-4401-BFEC-B98FC6F2A683}" dt="2020-05-12T15:52:12.934" v="223" actId="1076"/>
        <pc:sldMkLst>
          <pc:docMk/>
          <pc:sldMk cId="677362201" sldId="280"/>
        </pc:sldMkLst>
        <pc:picChg chg="add del mod">
          <ac:chgData name="Inês Caldas" userId="2bf13dedca3c34e5" providerId="LiveId" clId="{866C7AF8-B680-4401-BFEC-B98FC6F2A683}" dt="2020-05-12T15:52:07.801" v="221" actId="478"/>
          <ac:picMkLst>
            <pc:docMk/>
            <pc:sldMk cId="677362201" sldId="280"/>
            <ac:picMk id="2" creationId="{368F9803-826A-4992-8642-E8DEF75FC30F}"/>
          </ac:picMkLst>
        </pc:picChg>
        <pc:picChg chg="add mod">
          <ac:chgData name="Inês Caldas" userId="2bf13dedca3c34e5" providerId="LiveId" clId="{866C7AF8-B680-4401-BFEC-B98FC6F2A683}" dt="2020-05-12T15:52:12.934" v="223" actId="1076"/>
          <ac:picMkLst>
            <pc:docMk/>
            <pc:sldMk cId="677362201" sldId="280"/>
            <ac:picMk id="7" creationId="{D09BBCCD-A402-4597-A668-81BF2D39403A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21:43.739" v="252"/>
        <pc:sldMkLst>
          <pc:docMk/>
          <pc:sldMk cId="280964556" sldId="281"/>
        </pc:sldMkLst>
        <pc:spChg chg="mod">
          <ac:chgData name="Inês Caldas" userId="2bf13dedca3c34e5" providerId="LiveId" clId="{866C7AF8-B680-4401-BFEC-B98FC6F2A683}" dt="2020-05-12T15:05:27.561" v="4" actId="20577"/>
          <ac:spMkLst>
            <pc:docMk/>
            <pc:sldMk cId="280964556" sldId="281"/>
            <ac:spMk id="10" creationId="{F93740CB-59E5-4CDF-82D9-679ECDB747AE}"/>
          </ac:spMkLst>
        </pc:spChg>
        <pc:picChg chg="add del mod">
          <ac:chgData name="Inês Caldas" userId="2bf13dedca3c34e5" providerId="LiveId" clId="{866C7AF8-B680-4401-BFEC-B98FC6F2A683}" dt="2020-05-12T15:51:20.130" v="213" actId="478"/>
          <ac:picMkLst>
            <pc:docMk/>
            <pc:sldMk cId="280964556" sldId="281"/>
            <ac:picMk id="2" creationId="{03A480BD-2E98-4002-A944-A9CB465D4F84}"/>
          </ac:picMkLst>
        </pc:picChg>
        <pc:picChg chg="add mod">
          <ac:chgData name="Inês Caldas" userId="2bf13dedca3c34e5" providerId="LiveId" clId="{866C7AF8-B680-4401-BFEC-B98FC6F2A683}" dt="2020-05-12T22:21:42.142" v="251" actId="1076"/>
          <ac:picMkLst>
            <pc:docMk/>
            <pc:sldMk cId="280964556" sldId="281"/>
            <ac:picMk id="2" creationId="{E91C9739-2194-4264-9691-6DD1603EE854}"/>
          </ac:picMkLst>
        </pc:picChg>
        <pc:picChg chg="add del mod">
          <ac:chgData name="Inês Caldas" userId="2bf13dedca3c34e5" providerId="LiveId" clId="{866C7AF8-B680-4401-BFEC-B98FC6F2A683}" dt="2020-05-12T22:21:37.815" v="250" actId="478"/>
          <ac:picMkLst>
            <pc:docMk/>
            <pc:sldMk cId="280964556" sldId="281"/>
            <ac:picMk id="11" creationId="{BBE9706E-6B95-4591-8152-018E87F8A86C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0:09.492" v="308" actId="1076"/>
        <pc:sldMkLst>
          <pc:docMk/>
          <pc:sldMk cId="4185420575" sldId="282"/>
        </pc:sldMkLst>
        <pc:picChg chg="add del mod">
          <ac:chgData name="Inês Caldas" userId="2bf13dedca3c34e5" providerId="LiveId" clId="{866C7AF8-B680-4401-BFEC-B98FC6F2A683}" dt="2020-05-12T15:33:28.564" v="151" actId="478"/>
          <ac:picMkLst>
            <pc:docMk/>
            <pc:sldMk cId="4185420575" sldId="282"/>
            <ac:picMk id="2" creationId="{16EFAECF-629D-4089-A124-62FC9CA3FF0F}"/>
          </ac:picMkLst>
        </pc:picChg>
        <pc:picChg chg="add del mod">
          <ac:chgData name="Inês Caldas" userId="2bf13dedca3c34e5" providerId="LiveId" clId="{866C7AF8-B680-4401-BFEC-B98FC6F2A683}" dt="2020-05-12T22:29:57.319" v="304" actId="478"/>
          <ac:picMkLst>
            <pc:docMk/>
            <pc:sldMk cId="4185420575" sldId="282"/>
            <ac:picMk id="2" creationId="{5798CB12-E95D-4E1E-91FC-56A47AB60A34}"/>
          </ac:picMkLst>
        </pc:picChg>
        <pc:picChg chg="add del mod">
          <ac:chgData name="Inês Caldas" userId="2bf13dedca3c34e5" providerId="LiveId" clId="{866C7AF8-B680-4401-BFEC-B98FC6F2A683}" dt="2020-05-12T22:29:27.768" v="296" actId="478"/>
          <ac:picMkLst>
            <pc:docMk/>
            <pc:sldMk cId="4185420575" sldId="282"/>
            <ac:picMk id="3" creationId="{2EA8F9E5-2E8A-41DC-B1F9-909852F288E8}"/>
          </ac:picMkLst>
        </pc:picChg>
        <pc:picChg chg="add mod">
          <ac:chgData name="Inês Caldas" userId="2bf13dedca3c34e5" providerId="LiveId" clId="{866C7AF8-B680-4401-BFEC-B98FC6F2A683}" dt="2020-05-12T22:30:09.492" v="308" actId="1076"/>
          <ac:picMkLst>
            <pc:docMk/>
            <pc:sldMk cId="4185420575" sldId="282"/>
            <ac:picMk id="9" creationId="{E3F83529-6C33-4FD8-9967-E61EEB52F56B}"/>
          </ac:picMkLst>
        </pc:picChg>
      </pc:sldChg>
      <pc:sldChg chg="addSp delSp modSp mod delAnim modAnim">
        <pc:chgData name="Inês Caldas" userId="2bf13dedca3c34e5" providerId="LiveId" clId="{866C7AF8-B680-4401-BFEC-B98FC6F2A683}" dt="2020-05-12T15:38:58.974" v="175"/>
        <pc:sldMkLst>
          <pc:docMk/>
          <pc:sldMk cId="3234779543" sldId="283"/>
        </pc:sldMkLst>
        <pc:spChg chg="mod">
          <ac:chgData name="Inês Caldas" userId="2bf13dedca3c34e5" providerId="LiveId" clId="{866C7AF8-B680-4401-BFEC-B98FC6F2A683}" dt="2020-05-12T14:44:38.488" v="3" actId="20577"/>
          <ac:spMkLst>
            <pc:docMk/>
            <pc:sldMk cId="3234779543" sldId="283"/>
            <ac:spMk id="5" creationId="{EA7F6EEB-1E36-4AB8-89EF-F9279BD27598}"/>
          </ac:spMkLst>
        </pc:spChg>
        <pc:picChg chg="add del mod">
          <ac:chgData name="Inês Caldas" userId="2bf13dedca3c34e5" providerId="LiveId" clId="{866C7AF8-B680-4401-BFEC-B98FC6F2A683}" dt="2020-05-12T15:33:25.339" v="150" actId="478"/>
          <ac:picMkLst>
            <pc:docMk/>
            <pc:sldMk cId="3234779543" sldId="283"/>
            <ac:picMk id="2" creationId="{D1D7CE06-E3C6-4517-896C-4F6EE411490A}"/>
          </ac:picMkLst>
        </pc:picChg>
        <pc:picChg chg="add mod">
          <ac:chgData name="Inês Caldas" userId="2bf13dedca3c34e5" providerId="LiveId" clId="{866C7AF8-B680-4401-BFEC-B98FC6F2A683}" dt="2020-05-12T15:38:57.237" v="174" actId="1076"/>
          <ac:picMkLst>
            <pc:docMk/>
            <pc:sldMk cId="3234779543" sldId="283"/>
            <ac:picMk id="3" creationId="{D06BC7F7-C550-4276-93E1-035A0366EE93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2:05.031" v="331"/>
        <pc:sldMkLst>
          <pc:docMk/>
          <pc:sldMk cId="1050305239" sldId="284"/>
        </pc:sldMkLst>
        <pc:picChg chg="add mod">
          <ac:chgData name="Inês Caldas" userId="2bf13dedca3c34e5" providerId="LiveId" clId="{866C7AF8-B680-4401-BFEC-B98FC6F2A683}" dt="2020-05-12T22:28:52.186" v="294" actId="1076"/>
          <ac:picMkLst>
            <pc:docMk/>
            <pc:sldMk cId="1050305239" sldId="284"/>
            <ac:picMk id="2" creationId="{507CF2DF-26FF-4D72-A38A-ABE2FD8C8C31}"/>
          </ac:picMkLst>
        </pc:picChg>
        <pc:picChg chg="add del mod">
          <ac:chgData name="Inês Caldas" userId="2bf13dedca3c34e5" providerId="LiveId" clId="{866C7AF8-B680-4401-BFEC-B98FC6F2A683}" dt="2020-05-12T15:33:22.441" v="149" actId="478"/>
          <ac:picMkLst>
            <pc:docMk/>
            <pc:sldMk cId="1050305239" sldId="284"/>
            <ac:picMk id="2" creationId="{F8D73460-43B1-430F-A254-1F89C5608AFD}"/>
          </ac:picMkLst>
        </pc:picChg>
        <pc:picChg chg="add del mod">
          <ac:chgData name="Inês Caldas" userId="2bf13dedca3c34e5" providerId="LiveId" clId="{866C7AF8-B680-4401-BFEC-B98FC6F2A683}" dt="2020-05-12T22:28:44.022" v="292" actId="478"/>
          <ac:picMkLst>
            <pc:docMk/>
            <pc:sldMk cId="1050305239" sldId="284"/>
            <ac:picMk id="3" creationId="{805E2BEE-8A4E-44C5-89F4-D351445559FA}"/>
          </ac:picMkLst>
        </pc:picChg>
        <pc:picChg chg="add del mod">
          <ac:chgData name="Inês Caldas" userId="2bf13dedca3c34e5" providerId="LiveId" clId="{866C7AF8-B680-4401-BFEC-B98FC6F2A683}" dt="2020-05-12T15:33:19.234" v="148" actId="478"/>
          <ac:picMkLst>
            <pc:docMk/>
            <pc:sldMk cId="1050305239" sldId="284"/>
            <ac:picMk id="7" creationId="{81804374-928A-4591-808E-66093061B6F4}"/>
          </ac:picMkLst>
        </pc:picChg>
      </pc:sldChg>
      <pc:sldChg chg="addSp modSp mod modAnim">
        <pc:chgData name="Inês Caldas" userId="2bf13dedca3c34e5" providerId="LiveId" clId="{866C7AF8-B680-4401-BFEC-B98FC6F2A683}" dt="2020-05-12T15:45:02.218" v="191"/>
        <pc:sldMkLst>
          <pc:docMk/>
          <pc:sldMk cId="2691496305" sldId="292"/>
        </pc:sldMkLst>
        <pc:picChg chg="add mod">
          <ac:chgData name="Inês Caldas" userId="2bf13dedca3c34e5" providerId="LiveId" clId="{866C7AF8-B680-4401-BFEC-B98FC6F2A683}" dt="2020-05-12T15:18:25.751" v="52" actId="1076"/>
          <ac:picMkLst>
            <pc:docMk/>
            <pc:sldMk cId="2691496305" sldId="292"/>
            <ac:picMk id="2" creationId="{2867C535-FA4A-4ABA-82A0-A4EE2C128A6B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2:19.356" v="335"/>
        <pc:sldMkLst>
          <pc:docMk/>
          <pc:sldMk cId="3128302488" sldId="293"/>
        </pc:sldMkLst>
        <pc:picChg chg="add del mod">
          <ac:chgData name="Inês Caldas" userId="2bf13dedca3c34e5" providerId="LiveId" clId="{866C7AF8-B680-4401-BFEC-B98FC6F2A683}" dt="2020-05-12T22:28:33.226" v="290" actId="478"/>
          <ac:picMkLst>
            <pc:docMk/>
            <pc:sldMk cId="3128302488" sldId="293"/>
            <ac:picMk id="2" creationId="{BAA64A43-1338-4B70-B780-85AAF3809933}"/>
          </ac:picMkLst>
        </pc:picChg>
        <pc:picChg chg="add mod">
          <ac:chgData name="Inês Caldas" userId="2bf13dedca3c34e5" providerId="LiveId" clId="{866C7AF8-B680-4401-BFEC-B98FC6F2A683}" dt="2020-05-12T22:28:37.463" v="291"/>
          <ac:picMkLst>
            <pc:docMk/>
            <pc:sldMk cId="3128302488" sldId="293"/>
            <ac:picMk id="3" creationId="{1CECCDD0-6D2E-45D9-A0CD-2CE289D27B89}"/>
          </ac:picMkLst>
        </pc:picChg>
      </pc:sldChg>
      <pc:sldChg chg="addSp delSp modSp mod delAnim modAnim">
        <pc:chgData name="Inês Caldas" userId="2bf13dedca3c34e5" providerId="LiveId" clId="{866C7AF8-B680-4401-BFEC-B98FC6F2A683}" dt="2020-05-12T15:21:47.340" v="68"/>
        <pc:sldMkLst>
          <pc:docMk/>
          <pc:sldMk cId="1544825865" sldId="294"/>
        </pc:sldMkLst>
        <pc:picChg chg="add del mod">
          <ac:chgData name="Inês Caldas" userId="2bf13dedca3c34e5" providerId="LiveId" clId="{866C7AF8-B680-4401-BFEC-B98FC6F2A683}" dt="2020-05-12T15:21:20.123" v="61" actId="478"/>
          <ac:picMkLst>
            <pc:docMk/>
            <pc:sldMk cId="1544825865" sldId="294"/>
            <ac:picMk id="2" creationId="{20A5EE75-F54A-4660-8963-97E6A5B1B392}"/>
          </ac:picMkLst>
        </pc:picChg>
        <pc:picChg chg="add del mod">
          <ac:chgData name="Inês Caldas" userId="2bf13dedca3c34e5" providerId="LiveId" clId="{866C7AF8-B680-4401-BFEC-B98FC6F2A683}" dt="2020-05-12T15:21:33.615" v="63" actId="478"/>
          <ac:picMkLst>
            <pc:docMk/>
            <pc:sldMk cId="1544825865" sldId="294"/>
            <ac:picMk id="3" creationId="{3DD2B4D2-366F-4F35-AE12-60A12563F8E3}"/>
          </ac:picMkLst>
        </pc:picChg>
        <pc:picChg chg="add mod">
          <ac:chgData name="Inês Caldas" userId="2bf13dedca3c34e5" providerId="LiveId" clId="{866C7AF8-B680-4401-BFEC-B98FC6F2A683}" dt="2020-05-12T15:21:40.569" v="65" actId="1076"/>
          <ac:picMkLst>
            <pc:docMk/>
            <pc:sldMk cId="1544825865" sldId="294"/>
            <ac:picMk id="5" creationId="{A69F6319-3201-47FC-857B-2B216A4CBAD5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2:37.241" v="339"/>
        <pc:sldMkLst>
          <pc:docMk/>
          <pc:sldMk cId="460529927" sldId="295"/>
        </pc:sldMkLst>
        <pc:picChg chg="add del mod">
          <ac:chgData name="Inês Caldas" userId="2bf13dedca3c34e5" providerId="LiveId" clId="{866C7AF8-B680-4401-BFEC-B98FC6F2A683}" dt="2020-05-12T22:26:56.862" v="282" actId="478"/>
          <ac:picMkLst>
            <pc:docMk/>
            <pc:sldMk cId="460529927" sldId="295"/>
            <ac:picMk id="2" creationId="{66B8DA32-E0D9-4CD1-9970-503B8016DBF4}"/>
          </ac:picMkLst>
        </pc:picChg>
        <pc:picChg chg="add mod">
          <ac:chgData name="Inês Caldas" userId="2bf13dedca3c34e5" providerId="LiveId" clId="{866C7AF8-B680-4401-BFEC-B98FC6F2A683}" dt="2020-05-12T22:27:36.087" v="284" actId="1076"/>
          <ac:picMkLst>
            <pc:docMk/>
            <pc:sldMk cId="460529927" sldId="295"/>
            <ac:picMk id="3" creationId="{C8733EFF-418E-47FB-9F41-E27F5B5F46D5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2:53.106" v="343"/>
        <pc:sldMkLst>
          <pc:docMk/>
          <pc:sldMk cId="3113375318" sldId="296"/>
        </pc:sldMkLst>
        <pc:picChg chg="add del mod">
          <ac:chgData name="Inês Caldas" userId="2bf13dedca3c34e5" providerId="LiveId" clId="{866C7AF8-B680-4401-BFEC-B98FC6F2A683}" dt="2020-05-12T22:25:33.019" v="273" actId="478"/>
          <ac:picMkLst>
            <pc:docMk/>
            <pc:sldMk cId="3113375318" sldId="296"/>
            <ac:picMk id="2" creationId="{52E139AF-1AF4-407A-B54E-6CD6D33FF077}"/>
          </ac:picMkLst>
        </pc:picChg>
        <pc:picChg chg="add mod">
          <ac:chgData name="Inês Caldas" userId="2bf13dedca3c34e5" providerId="LiveId" clId="{866C7AF8-B680-4401-BFEC-B98FC6F2A683}" dt="2020-05-12T22:26:31.378" v="275" actId="1076"/>
          <ac:picMkLst>
            <pc:docMk/>
            <pc:sldMk cId="3113375318" sldId="296"/>
            <ac:picMk id="3" creationId="{8FC9FFDA-AC0D-4B50-B29C-7B9671F1BEF8}"/>
          </ac:picMkLst>
        </pc:picChg>
      </pc:sldChg>
      <pc:sldChg chg="addSp delSp modSp mod delAnim modAnim">
        <pc:chgData name="Inês Caldas" userId="2bf13dedca3c34e5" providerId="LiveId" clId="{866C7AF8-B680-4401-BFEC-B98FC6F2A683}" dt="2020-05-12T15:23:35.502" v="92"/>
        <pc:sldMkLst>
          <pc:docMk/>
          <pc:sldMk cId="3591341978" sldId="297"/>
        </pc:sldMkLst>
        <pc:picChg chg="add del mod">
          <ac:chgData name="Inês Caldas" userId="2bf13dedca3c34e5" providerId="LiveId" clId="{866C7AF8-B680-4401-BFEC-B98FC6F2A683}" dt="2020-05-12T15:22:52.174" v="80" actId="478"/>
          <ac:picMkLst>
            <pc:docMk/>
            <pc:sldMk cId="3591341978" sldId="297"/>
            <ac:picMk id="2" creationId="{AC611AC2-D185-4826-9AB0-395E1B6749A2}"/>
          </ac:picMkLst>
        </pc:picChg>
        <pc:picChg chg="add del mod">
          <ac:chgData name="Inês Caldas" userId="2bf13dedca3c34e5" providerId="LiveId" clId="{866C7AF8-B680-4401-BFEC-B98FC6F2A683}" dt="2020-05-12T15:22:58.855" v="82" actId="478"/>
          <ac:picMkLst>
            <pc:docMk/>
            <pc:sldMk cId="3591341978" sldId="297"/>
            <ac:picMk id="3" creationId="{27319625-952A-4A72-88D3-E0DEF944156A}"/>
          </ac:picMkLst>
        </pc:picChg>
        <pc:picChg chg="add del mod">
          <ac:chgData name="Inês Caldas" userId="2bf13dedca3c34e5" providerId="LiveId" clId="{866C7AF8-B680-4401-BFEC-B98FC6F2A683}" dt="2020-05-12T15:23:06.613" v="85" actId="478"/>
          <ac:picMkLst>
            <pc:docMk/>
            <pc:sldMk cId="3591341978" sldId="297"/>
            <ac:picMk id="5" creationId="{E035801A-7D75-4C47-937B-81A6207C74D7}"/>
          </ac:picMkLst>
        </pc:picChg>
        <pc:picChg chg="add del mod">
          <ac:chgData name="Inês Caldas" userId="2bf13dedca3c34e5" providerId="LiveId" clId="{866C7AF8-B680-4401-BFEC-B98FC6F2A683}" dt="2020-05-12T15:23:13.252" v="87" actId="478"/>
          <ac:picMkLst>
            <pc:docMk/>
            <pc:sldMk cId="3591341978" sldId="297"/>
            <ac:picMk id="7" creationId="{98489F55-C7F2-4572-8CE6-ED9C04352722}"/>
          </ac:picMkLst>
        </pc:picChg>
        <pc:picChg chg="add mod">
          <ac:chgData name="Inês Caldas" userId="2bf13dedca3c34e5" providerId="LiveId" clId="{866C7AF8-B680-4401-BFEC-B98FC6F2A683}" dt="2020-05-12T15:23:28.668" v="89" actId="1076"/>
          <ac:picMkLst>
            <pc:docMk/>
            <pc:sldMk cId="3591341978" sldId="297"/>
            <ac:picMk id="9" creationId="{99ACDF77-53BE-4CE8-8DEC-9D342A019A87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3:08.435" v="347"/>
        <pc:sldMkLst>
          <pc:docMk/>
          <pc:sldMk cId="1799626788" sldId="298"/>
        </pc:sldMkLst>
        <pc:picChg chg="add del mod">
          <ac:chgData name="Inês Caldas" userId="2bf13dedca3c34e5" providerId="LiveId" clId="{866C7AF8-B680-4401-BFEC-B98FC6F2A683}" dt="2020-05-12T22:24:55.828" v="265" actId="478"/>
          <ac:picMkLst>
            <pc:docMk/>
            <pc:sldMk cId="1799626788" sldId="298"/>
            <ac:picMk id="2" creationId="{04D91A18-C439-40D2-A3EC-1C1D793B0A9F}"/>
          </ac:picMkLst>
        </pc:picChg>
        <pc:picChg chg="add mod">
          <ac:chgData name="Inês Caldas" userId="2bf13dedca3c34e5" providerId="LiveId" clId="{866C7AF8-B680-4401-BFEC-B98FC6F2A683}" dt="2020-05-12T22:25:03.136" v="267" actId="1076"/>
          <ac:picMkLst>
            <pc:docMk/>
            <pc:sldMk cId="1799626788" sldId="298"/>
            <ac:picMk id="3" creationId="{1156B951-94DA-45FD-B3AB-34835A130BE2}"/>
          </ac:picMkLst>
        </pc:picChg>
      </pc:sldChg>
      <pc:sldChg chg="addSp modSp modAnim">
        <pc:chgData name="Inês Caldas" userId="2bf13dedca3c34e5" providerId="LiveId" clId="{866C7AF8-B680-4401-BFEC-B98FC6F2A683}" dt="2020-05-12T15:24:25.120" v="106"/>
        <pc:sldMkLst>
          <pc:docMk/>
          <pc:sldMk cId="1597682883" sldId="299"/>
        </pc:sldMkLst>
        <pc:picChg chg="add mod">
          <ac:chgData name="Inês Caldas" userId="2bf13dedca3c34e5" providerId="LiveId" clId="{866C7AF8-B680-4401-BFEC-B98FC6F2A683}" dt="2020-05-12T15:24:15.454" v="103"/>
          <ac:picMkLst>
            <pc:docMk/>
            <pc:sldMk cId="1597682883" sldId="299"/>
            <ac:picMk id="2" creationId="{AF1B4C54-4F16-4D86-91A7-685559838293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3:24.187" v="351"/>
        <pc:sldMkLst>
          <pc:docMk/>
          <pc:sldMk cId="2903199632" sldId="300"/>
        </pc:sldMkLst>
        <pc:picChg chg="add del mod">
          <ac:chgData name="Inês Caldas" userId="2bf13dedca3c34e5" providerId="LiveId" clId="{866C7AF8-B680-4401-BFEC-B98FC6F2A683}" dt="2020-05-12T22:23:29.745" v="255" actId="478"/>
          <ac:picMkLst>
            <pc:docMk/>
            <pc:sldMk cId="2903199632" sldId="300"/>
            <ac:picMk id="2" creationId="{48CEAEA3-E04C-47D4-9DFC-09874AB63B95}"/>
          </ac:picMkLst>
        </pc:picChg>
        <pc:picChg chg="add del mod">
          <ac:chgData name="Inês Caldas" userId="2bf13dedca3c34e5" providerId="LiveId" clId="{866C7AF8-B680-4401-BFEC-B98FC6F2A683}" dt="2020-05-12T15:49:54.191" v="203" actId="478"/>
          <ac:picMkLst>
            <pc:docMk/>
            <pc:sldMk cId="2903199632" sldId="300"/>
            <ac:picMk id="2" creationId="{58FCA368-12CA-4452-80BD-8C949ED0C9B8}"/>
          </ac:picMkLst>
        </pc:picChg>
        <pc:picChg chg="add mod">
          <ac:chgData name="Inês Caldas" userId="2bf13dedca3c34e5" providerId="LiveId" clId="{866C7AF8-B680-4401-BFEC-B98FC6F2A683}" dt="2020-05-12T22:23:39.667" v="257" actId="1076"/>
          <ac:picMkLst>
            <pc:docMk/>
            <pc:sldMk cId="2903199632" sldId="300"/>
            <ac:picMk id="3" creationId="{89385A2E-1999-4548-AA6E-8638CDA93606}"/>
          </ac:picMkLst>
        </pc:picChg>
        <pc:picChg chg="add del mod">
          <ac:chgData name="Inês Caldas" userId="2bf13dedca3c34e5" providerId="LiveId" clId="{866C7AF8-B680-4401-BFEC-B98FC6F2A683}" dt="2020-05-12T15:50:56.584" v="208" actId="478"/>
          <ac:picMkLst>
            <pc:docMk/>
            <pc:sldMk cId="2903199632" sldId="300"/>
            <ac:picMk id="3" creationId="{C42AFA3E-CB28-431C-BE00-B7C7BCD7F63A}"/>
          </ac:picMkLst>
        </pc:picChg>
        <pc:picChg chg="add del mod">
          <ac:chgData name="Inês Caldas" userId="2bf13dedca3c34e5" providerId="LiveId" clId="{866C7AF8-B680-4401-BFEC-B98FC6F2A683}" dt="2020-05-12T22:23:20.186" v="253" actId="478"/>
          <ac:picMkLst>
            <pc:docMk/>
            <pc:sldMk cId="2903199632" sldId="300"/>
            <ac:picMk id="8" creationId="{24D66C68-F8FC-4896-840D-730A3DB73077}"/>
          </ac:picMkLst>
        </pc:picChg>
      </pc:sldChg>
      <pc:sldChg chg="addSp delSp modSp mod delAnim modAnim">
        <pc:chgData name="Inês Caldas" userId="2bf13dedca3c34e5" providerId="LiveId" clId="{866C7AF8-B680-4401-BFEC-B98FC6F2A683}" dt="2020-05-12T15:51:56.277" v="220"/>
        <pc:sldMkLst>
          <pc:docMk/>
          <pc:sldMk cId="321398986" sldId="301"/>
        </pc:sldMkLst>
        <pc:picChg chg="add del mod">
          <ac:chgData name="Inês Caldas" userId="2bf13dedca3c34e5" providerId="LiveId" clId="{866C7AF8-B680-4401-BFEC-B98FC6F2A683}" dt="2020-05-12T15:51:35.469" v="216" actId="478"/>
          <ac:picMkLst>
            <pc:docMk/>
            <pc:sldMk cId="321398986" sldId="301"/>
            <ac:picMk id="2" creationId="{53B39CB3-A6E4-4798-B776-2F10BD1159B2}"/>
          </ac:picMkLst>
        </pc:picChg>
        <pc:picChg chg="add mod">
          <ac:chgData name="Inês Caldas" userId="2bf13dedca3c34e5" providerId="LiveId" clId="{866C7AF8-B680-4401-BFEC-B98FC6F2A683}" dt="2020-05-12T15:51:45.997" v="218" actId="1076"/>
          <ac:picMkLst>
            <pc:docMk/>
            <pc:sldMk cId="321398986" sldId="301"/>
            <ac:picMk id="7" creationId="{7237BDBD-722F-41B8-A1AD-F2232A5B67C0}"/>
          </ac:picMkLst>
        </pc:picChg>
      </pc:sldChg>
      <pc:sldChg chg="addSp delSp modSp mod delAnim modAnim">
        <pc:chgData name="Inês Caldas" userId="2bf13dedca3c34e5" providerId="LiveId" clId="{866C7AF8-B680-4401-BFEC-B98FC6F2A683}" dt="2020-05-12T22:33:57.727" v="361" actId="14100"/>
        <pc:sldMkLst>
          <pc:docMk/>
          <pc:sldMk cId="1963980543" sldId="304"/>
        </pc:sldMkLst>
        <pc:picChg chg="add mod">
          <ac:chgData name="Inês Caldas" userId="2bf13dedca3c34e5" providerId="LiveId" clId="{866C7AF8-B680-4401-BFEC-B98FC6F2A683}" dt="2020-05-12T22:33:57.727" v="361" actId="14100"/>
          <ac:picMkLst>
            <pc:docMk/>
            <pc:sldMk cId="1963980543" sldId="304"/>
            <ac:picMk id="2" creationId="{BFD65481-9441-4114-8B28-6E1A601EFA62}"/>
          </ac:picMkLst>
        </pc:picChg>
        <pc:picChg chg="add del mod">
          <ac:chgData name="Inês Caldas" userId="2bf13dedca3c34e5" providerId="LiveId" clId="{866C7AF8-B680-4401-BFEC-B98FC6F2A683}" dt="2020-05-12T15:52:15.541" v="224" actId="478"/>
          <ac:picMkLst>
            <pc:docMk/>
            <pc:sldMk cId="1963980543" sldId="304"/>
            <ac:picMk id="2" creationId="{C680DFFD-4867-450B-A035-7778CA1688E1}"/>
          </ac:picMkLst>
        </pc:picChg>
        <pc:picChg chg="add del mod">
          <ac:chgData name="Inês Caldas" userId="2bf13dedca3c34e5" providerId="LiveId" clId="{866C7AF8-B680-4401-BFEC-B98FC6F2A683}" dt="2020-05-12T22:20:58.161" v="240" actId="478"/>
          <ac:picMkLst>
            <pc:docMk/>
            <pc:sldMk cId="1963980543" sldId="304"/>
            <ac:picMk id="3" creationId="{F9B53034-5CE9-4465-AC34-796E09A7A8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DEF1-3736-4A10-A3C3-B25A83BBF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600E1-4109-45A7-B679-CDB398380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91C2E-27C2-480B-BF9E-3F2E94F2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B5C1A-B471-4FCF-90B6-E5BECAFD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A0696-C4D9-451F-B2DE-DB889072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768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B60C-BFCE-4BFA-B894-1082CC0C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E36CC-3EF0-4FC9-95ED-3C4CE5EC8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34E52-E507-43F1-8E3A-80ED0993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FAF00-FF02-4DAE-9F98-CDF13C4B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FC1B8-7838-405A-9C74-AB3C2463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859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AE98C-CC9B-411F-8F2C-0299DEBBD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E226B-846F-4430-9DA9-480AAFDFB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E2688-5FDF-448D-98F1-44AD24A9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AAA6-E42B-4550-8A5B-E3B6F888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E66D-5560-4932-B70E-BED805AE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445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AE39-ABAA-4501-9FE3-19128514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E5D73-DF28-4656-8ADA-E26D8C1D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CB252-B740-400D-8D82-359393B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F7C0E-A897-42E1-8527-D97BAFBA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8C5FE-1A8F-4ABD-8A27-B4AFECF9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108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CEB4-B455-44BB-AFE3-CDFC360F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41A59-4E25-448A-B296-AE4C893BA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3E0A1-F774-4797-B1A1-0C16A0A4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24199-C95C-4A42-83EE-0C697C93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F5D01-A2E0-4511-9AB7-E7303730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832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C49C-9B38-421B-BBB5-02BE1436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7AEAF-CD28-441C-A845-00AC6B070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395D2-A2CA-4520-AEFA-2A2CBCE79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86D0A-D8C2-4432-83FC-398942D9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853F-BEF6-4FCA-AF44-2534B543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4C14C-E0C7-40C8-B157-00FFA75A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313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39A6-4BB2-4B7E-AB37-976543A2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FC4A-E616-453C-A382-61F28D00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D1CB0-2BEC-4C3F-9175-07E3FCFC3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B9CE2-D0EC-4BA0-BC4D-C3062B424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96428-EDDA-4602-BC47-EF544A872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C0E42-9DC5-4D6F-A02B-E563FCA2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1723A-E427-4162-A071-BE4B6D0E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07AA0-8442-408E-B919-D090F36B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190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FCC2-3F0F-4DC1-9993-BB9C002A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564DD-F69F-4592-AE7B-3DFE6D6A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45E46-4B54-416F-98FA-B078C1D2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58A7A-8B5F-47C2-A101-798EB875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181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397AF-65A5-4147-86A7-D7E0A0FC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28845-47C5-4587-9F8C-38C60FED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511EA-62D5-4980-B18D-5282D761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7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7838-1D06-4061-AE0F-1971C0B0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5679-584D-4868-ABCB-36C54794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41CD3-BF6D-4A95-A6C5-41D6EC7B7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07AF1-B72B-4BB4-8DE5-57FB470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AE07F-E250-442F-A448-6472BC82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FD0D2-D6C5-4EFE-A7BD-AD94A5E5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209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86C1-95CB-4C9A-8994-4F6925B1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F0EAE-7748-4A58-A09C-908A7DB8A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B995E-B7E6-4884-9B01-7FF2093B3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180B3-3944-493C-9167-EC1570F5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E9E47-EDF0-4589-AC5D-9CD895AC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8BCA8-541E-4AB3-A04E-628592E2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674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8949D-F822-48C5-9DA6-A8D273C8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F18B7-2516-44B5-91F3-E740ED507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3549E-FA15-4C4F-8A7B-9EB346C0A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6FDCB-5BFD-4695-8029-07D412324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9DF2B-1DF5-44FE-A97D-8B68D0787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4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6" Type="http://schemas.openxmlformats.org/officeDocument/2006/relationships/image" Target="../media/image20.jp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6.mp4"/><Relationship Id="rId1" Type="http://schemas.microsoft.com/office/2007/relationships/media" Target="../media/media16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jpg"/><Relationship Id="rId2" Type="http://schemas.openxmlformats.org/officeDocument/2006/relationships/video" Target="../media/media17.mp4"/><Relationship Id="rId1" Type="http://schemas.microsoft.com/office/2007/relationships/media" Target="../media/media17.mp4"/><Relationship Id="rId6" Type="http://schemas.openxmlformats.org/officeDocument/2006/relationships/image" Target="../media/image35.jpg"/><Relationship Id="rId11" Type="http://schemas.openxmlformats.org/officeDocument/2006/relationships/image" Target="../media/image7.png"/><Relationship Id="rId5" Type="http://schemas.openxmlformats.org/officeDocument/2006/relationships/image" Target="../media/image34.jpg"/><Relationship Id="rId10" Type="http://schemas.openxmlformats.org/officeDocument/2006/relationships/image" Target="../media/image6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8.mp4"/><Relationship Id="rId1" Type="http://schemas.microsoft.com/office/2007/relationships/media" Target="../media/media18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9.mp4"/><Relationship Id="rId1" Type="http://schemas.microsoft.com/office/2007/relationships/media" Target="../media/media19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0.mp4"/><Relationship Id="rId1" Type="http://schemas.microsoft.com/office/2007/relationships/media" Target="../media/media20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1.mp4"/><Relationship Id="rId1" Type="http://schemas.microsoft.com/office/2007/relationships/media" Target="../media/media2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2.mp4"/><Relationship Id="rId1" Type="http://schemas.microsoft.com/office/2007/relationships/media" Target="../media/media22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3.mp4"/><Relationship Id="rId1" Type="http://schemas.microsoft.com/office/2007/relationships/media" Target="../media/media23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4.mp4"/><Relationship Id="rId1" Type="http://schemas.microsoft.com/office/2007/relationships/media" Target="../media/media24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25.mp4"/><Relationship Id="rId1" Type="http://schemas.microsoft.com/office/2007/relationships/media" Target="../media/media25.mp4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6.mp4"/><Relationship Id="rId1" Type="http://schemas.microsoft.com/office/2007/relationships/media" Target="../media/media26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7.mp4"/><Relationship Id="rId1" Type="http://schemas.microsoft.com/office/2007/relationships/media" Target="../media/media27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28.mp4"/><Relationship Id="rId1" Type="http://schemas.microsoft.com/office/2007/relationships/media" Target="../media/media28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F209EC-30CF-46B1-BF52-C59535F0ED4E}"/>
              </a:ext>
            </a:extLst>
          </p:cNvPr>
          <p:cNvSpPr txBox="1"/>
          <p:nvPr/>
        </p:nvSpPr>
        <p:spPr>
          <a:xfrm>
            <a:off x="1139687" y="469726"/>
            <a:ext cx="110523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3800" b="1" dirty="0">
                <a:solidFill>
                  <a:schemeClr val="accent4"/>
                </a:solidFill>
                <a:latin typeface="Chiller" panose="04020404031007020602" pitchFamily="82" charset="0"/>
              </a:rPr>
              <a:t>Quais as diferenças?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72CC7-C846-4644-BF41-0E06FD202876}"/>
              </a:ext>
            </a:extLst>
          </p:cNvPr>
          <p:cNvSpPr txBox="1"/>
          <p:nvPr/>
        </p:nvSpPr>
        <p:spPr>
          <a:xfrm>
            <a:off x="3475382" y="2380669"/>
            <a:ext cx="638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>
                <a:solidFill>
                  <a:schemeClr val="accent6"/>
                </a:solidFill>
                <a:latin typeface="Ink Free" panose="03080402000500000000" pitchFamily="66" charset="0"/>
              </a:rPr>
              <a:t>Vamos para a Escola!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E47C5-3EDB-494E-A692-B8FD5D0C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4" y="3290259"/>
            <a:ext cx="5102820" cy="33991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71328-8A59-4A07-9D29-68593032D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5021">
            <a:off x="7205932" y="4758311"/>
            <a:ext cx="2133807" cy="21338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02024D-6884-4849-AA92-B61090276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208" y="2186609"/>
            <a:ext cx="5349808" cy="54576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43C196-53FE-4D6D-8B77-6433ACE19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3" y="168965"/>
            <a:ext cx="1036983" cy="10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2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F16E9-CC26-4C43-A584-8FA8BD45E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82" y="0"/>
            <a:ext cx="6467062" cy="6858000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2E552E-7218-40E9-B9F4-0E1C3F754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82" y="1895061"/>
            <a:ext cx="2226366" cy="2451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C1DFA-2378-4AE0-9A05-6D4E021B7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27" y="0"/>
            <a:ext cx="6896230" cy="699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1165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44DDD-619A-4748-BDAB-CEFD78C71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7" y="0"/>
            <a:ext cx="781878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1BE05-C764-4B25-AF40-8E94E1FB85B3}"/>
              </a:ext>
            </a:extLst>
          </p:cNvPr>
          <p:cNvSpPr txBox="1"/>
          <p:nvPr/>
        </p:nvSpPr>
        <p:spPr>
          <a:xfrm>
            <a:off x="7416800" y="1553029"/>
            <a:ext cx="4528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Dia 12 de Maio, 2020</a:t>
            </a:r>
          </a:p>
          <a:p>
            <a:pPr algn="just"/>
            <a:endParaRPr lang="pt-PT" sz="28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just"/>
            <a:r>
              <a:rPr lang="pt-PT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Sumário: </a:t>
            </a:r>
          </a:p>
          <a:p>
            <a:pPr algn="just"/>
            <a:endParaRPr lang="pt-PT" sz="28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just"/>
            <a:r>
              <a:rPr lang="pt-PT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 - Jogo das diferenças nas salas;</a:t>
            </a:r>
            <a:endParaRPr lang="pt-PT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4275E-0F16-4206-86D1-D39095CA6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3" y="3578784"/>
            <a:ext cx="1952792" cy="3279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6A2A0-F135-4D02-908C-ACD19991D647}"/>
              </a:ext>
            </a:extLst>
          </p:cNvPr>
          <p:cNvSpPr txBox="1"/>
          <p:nvPr/>
        </p:nvSpPr>
        <p:spPr>
          <a:xfrm>
            <a:off x="101601" y="232229"/>
            <a:ext cx="4024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O quadro...</a:t>
            </a:r>
          </a:p>
          <a:p>
            <a:pPr algn="ctr"/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Na sala do primeiro ano há um quadro grande, de giz, onde o professor escreve tudo o que é importante! Os alunos também podem escrever nele, quando o professor pedir.</a:t>
            </a:r>
          </a:p>
        </p:txBody>
      </p:sp>
      <p:pic>
        <p:nvPicPr>
          <p:cNvPr id="7" name="WhatsApp Audio 2020-05-12 at 23.27.17">
            <a:hlinkClick r:id="" action="ppaction://media"/>
            <a:extLst>
              <a:ext uri="{FF2B5EF4-FFF2-40B4-BE49-F238E27FC236}">
                <a16:creationId xmlns:a16="http://schemas.microsoft.com/office/drawing/2014/main" id="{489DECBA-35B7-47E8-AF5B-6FC50EEAF9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58247" y="6016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13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4C2C8-7C04-4EA4-84D7-69049CD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1761905"/>
            <a:ext cx="2733578" cy="509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2º Pista!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60B2BB7-BB95-4A54-9C78-D46F6B45BE21}"/>
              </a:ext>
            </a:extLst>
          </p:cNvPr>
          <p:cNvSpPr/>
          <p:nvPr/>
        </p:nvSpPr>
        <p:spPr>
          <a:xfrm>
            <a:off x="2764421" y="1761905"/>
            <a:ext cx="4057295" cy="3657599"/>
          </a:xfrm>
          <a:prstGeom prst="wedgeEllipseCallout">
            <a:avLst>
              <a:gd name="adj1" fmla="val 58238"/>
              <a:gd name="adj2" fmla="val 2118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accent6"/>
                </a:solidFill>
                <a:latin typeface="Ink Free" panose="03080402000500000000" pitchFamily="66" charset="0"/>
              </a:rPr>
              <a:t>Num pincel vais agarrar e num artista te vais tornar!</a:t>
            </a:r>
          </a:p>
        </p:txBody>
      </p:sp>
      <p:pic>
        <p:nvPicPr>
          <p:cNvPr id="2" name="WhatsApp Audio 2020-05-12 at 16.10.16">
            <a:hlinkClick r:id="" action="ppaction://media"/>
            <a:extLst>
              <a:ext uri="{FF2B5EF4-FFF2-40B4-BE49-F238E27FC236}">
                <a16:creationId xmlns:a16="http://schemas.microsoft.com/office/drawing/2014/main" id="{2867C535-FA4A-4ABA-82A0-A4EE2C128A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0894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96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F16E9-CC26-4C43-A584-8FA8BD45E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62" y="0"/>
            <a:ext cx="646706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C1DFA-2378-4AE0-9A05-6D4E021B7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27" y="0"/>
            <a:ext cx="6896230" cy="6999197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864FA-5793-4298-A539-00C1EB16D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525" y="2394858"/>
            <a:ext cx="2823875" cy="46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03995"/>
      </p:ext>
    </p:extLst>
  </p:cSld>
  <p:clrMapOvr>
    <a:masterClrMapping/>
  </p:clrMapOvr>
  <p:transition spd="slow" advClick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10847-F5B0-40C9-A9E4-03D4F705E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3" y="0"/>
            <a:ext cx="737325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4E989-F0CE-4719-B92A-5E7DDAE92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8" y="3401955"/>
            <a:ext cx="1880995" cy="3651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CD35A-9038-42BB-A4AE-F71CD6FCF375}"/>
              </a:ext>
            </a:extLst>
          </p:cNvPr>
          <p:cNvSpPr txBox="1"/>
          <p:nvPr/>
        </p:nvSpPr>
        <p:spPr>
          <a:xfrm>
            <a:off x="246743" y="429506"/>
            <a:ext cx="404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O sítio da pintura!</a:t>
            </a:r>
          </a:p>
          <a:p>
            <a:pPr algn="ctr"/>
            <a:r>
              <a:rPr lang="pt-PT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Na sala laranja existe uma tela, onde os meninos pintam com as tintas,  no dia da pintura!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AFB2D3-6AD9-4FCC-8850-5DE65F8EF4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60" y="3236686"/>
            <a:ext cx="2116683" cy="2656113"/>
          </a:xfrm>
          <a:prstGeom prst="rect">
            <a:avLst/>
          </a:prstGeom>
        </p:spPr>
      </p:pic>
      <p:pic>
        <p:nvPicPr>
          <p:cNvPr id="2" name="WhatsApp Audio 2020-05-12 at 16.10.07">
            <a:hlinkClick r:id="" action="ppaction://media"/>
            <a:extLst>
              <a:ext uri="{FF2B5EF4-FFF2-40B4-BE49-F238E27FC236}">
                <a16:creationId xmlns:a16="http://schemas.microsoft.com/office/drawing/2014/main" id="{69C87A4F-F5F0-45E9-B6C6-8B3D6E288E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9943" y="6123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78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3º Pista!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066F2F-EFD8-4971-9118-37B19C36BF90}"/>
              </a:ext>
            </a:extLst>
          </p:cNvPr>
          <p:cNvSpPr/>
          <p:nvPr/>
        </p:nvSpPr>
        <p:spPr>
          <a:xfrm>
            <a:off x="5095459" y="1364342"/>
            <a:ext cx="4600084" cy="4093073"/>
          </a:xfrm>
          <a:prstGeom prst="wedgeEllipseCallout">
            <a:avLst>
              <a:gd name="adj1" fmla="val -55292"/>
              <a:gd name="adj2" fmla="val 3246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accent6"/>
                </a:solidFill>
                <a:latin typeface="Ink Free" panose="03080402000500000000" pitchFamily="66" charset="0"/>
              </a:rPr>
              <a:t>Nela vais aprender e durante toda a aula permanecer!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9B82-9435-493E-B659-4768B264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3" y="2764927"/>
            <a:ext cx="2526430" cy="4093073"/>
          </a:xfrm>
          <a:prstGeom prst="rect">
            <a:avLst/>
          </a:prstGeom>
        </p:spPr>
      </p:pic>
      <p:pic>
        <p:nvPicPr>
          <p:cNvPr id="3" name="WhatsApp Audio 2020-05-12 at 23.27.09">
            <a:hlinkClick r:id="" action="ppaction://media"/>
            <a:extLst>
              <a:ext uri="{FF2B5EF4-FFF2-40B4-BE49-F238E27FC236}">
                <a16:creationId xmlns:a16="http://schemas.microsoft.com/office/drawing/2014/main" id="{C8733EFF-418E-47FB-9F41-E27F5B5F46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7772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2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E04286-15C7-41DD-B591-5DD586923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476" y="0"/>
            <a:ext cx="7757476" cy="6858000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9017F5-D1F3-4878-BCC8-A515B5BE2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5" y="4876800"/>
            <a:ext cx="3140766" cy="1981200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03F3AB-90B2-426B-B5E9-B175E2019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35" y="3050790"/>
            <a:ext cx="3531665" cy="268739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00530B-E5AE-4DE4-8391-9E50903DD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1" y="4876800"/>
            <a:ext cx="2981739" cy="1981200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FBD8D3-2271-4A97-8B4A-284E875AA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215" y="3050790"/>
            <a:ext cx="2870853" cy="268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08C3B-2BC0-444E-8A7C-8712096B3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241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35942"/>
      </p:ext>
    </p:extLst>
  </p:cSld>
  <p:clrMapOvr>
    <a:masterClrMapping/>
  </p:clrMapOvr>
  <p:transition spd="slow" advClick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CC45B5-84F8-475F-AED1-563C13BAE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39" y="0"/>
            <a:ext cx="756046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4CD79-2075-4674-955F-0D8D58F2F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89" y="2226126"/>
            <a:ext cx="1152040" cy="1275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F1E86-92CC-49DE-86D0-0AED3B807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42" y="4284383"/>
            <a:ext cx="1022729" cy="1158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132B73-AF46-491F-9290-D0219A285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40" y="2375504"/>
            <a:ext cx="852860" cy="1298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B6BF8-B39A-406C-9CCC-2CC97C0FD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3" y="3673929"/>
            <a:ext cx="1896132" cy="31840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840C54-7B6E-4BD0-A678-EDF061151411}"/>
              </a:ext>
            </a:extLst>
          </p:cNvPr>
          <p:cNvSpPr txBox="1"/>
          <p:nvPr/>
        </p:nvSpPr>
        <p:spPr>
          <a:xfrm>
            <a:off x="130076" y="245017"/>
            <a:ext cx="4192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Boa! Acertaste!</a:t>
            </a:r>
          </a:p>
          <a:p>
            <a:pPr algn="ctr"/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Na sala do primeiro ano, todos os meninos têm o seu lugar sentado, na sua secretária e é lá que devem permanecer, durante a aula...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8F9E0A-8613-4A4D-923C-868F28DAF9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40" y="4225959"/>
            <a:ext cx="1346346" cy="1275321"/>
          </a:xfrm>
          <a:prstGeom prst="rect">
            <a:avLst/>
          </a:prstGeom>
        </p:spPr>
      </p:pic>
      <p:pic>
        <p:nvPicPr>
          <p:cNvPr id="3" name="WhatsApp Audio 2020-05-12 at 23.25.51">
            <a:hlinkClick r:id="" action="ppaction://media"/>
            <a:extLst>
              <a:ext uri="{FF2B5EF4-FFF2-40B4-BE49-F238E27FC236}">
                <a16:creationId xmlns:a16="http://schemas.microsoft.com/office/drawing/2014/main" id="{9022957C-94B1-4E3A-816E-5A0776B525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26213" y="6109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5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4C2C8-7C04-4EA4-84D7-69049CD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1761905"/>
            <a:ext cx="2733578" cy="509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4º Pista!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60B2BB7-BB95-4A54-9C78-D46F6B45BE21}"/>
              </a:ext>
            </a:extLst>
          </p:cNvPr>
          <p:cNvSpPr/>
          <p:nvPr/>
        </p:nvSpPr>
        <p:spPr>
          <a:xfrm>
            <a:off x="2365829" y="1509487"/>
            <a:ext cx="4455887" cy="3910018"/>
          </a:xfrm>
          <a:prstGeom prst="wedgeEllipseCallout">
            <a:avLst>
              <a:gd name="adj1" fmla="val 58238"/>
              <a:gd name="adj2" fmla="val 2118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Nela nos vamos sentar, para juntos trabalhar!</a:t>
            </a:r>
          </a:p>
        </p:txBody>
      </p:sp>
      <p:pic>
        <p:nvPicPr>
          <p:cNvPr id="5" name="WhatsApp Audio 2020-05-12 at 16.09.40">
            <a:hlinkClick r:id="" action="ppaction://media"/>
            <a:extLst>
              <a:ext uri="{FF2B5EF4-FFF2-40B4-BE49-F238E27FC236}">
                <a16:creationId xmlns:a16="http://schemas.microsoft.com/office/drawing/2014/main" id="{A69F6319-3201-47FC-857B-2B216A4CBA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5326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5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E04286-15C7-41DD-B591-5DD586923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476" y="0"/>
            <a:ext cx="775747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08C3B-2BC0-444E-8A7C-8712096B3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241143" cy="6858000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62C724-5FAD-40CE-8551-6E4ECF4E1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14" y="3050790"/>
            <a:ext cx="3459711" cy="38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4400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F534551-DB45-4BEB-B4CB-4A13CBCF4C87}"/>
              </a:ext>
            </a:extLst>
          </p:cNvPr>
          <p:cNvSpPr/>
          <p:nvPr/>
        </p:nvSpPr>
        <p:spPr>
          <a:xfrm>
            <a:off x="4963886" y="384628"/>
            <a:ext cx="6705600" cy="5159829"/>
          </a:xfrm>
          <a:prstGeom prst="wedgeEllipseCallout">
            <a:avLst>
              <a:gd name="adj1" fmla="val -58987"/>
              <a:gd name="adj2" fmla="val 5547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Olá!</a:t>
            </a:r>
          </a:p>
          <a:p>
            <a:pPr algn="ctr"/>
            <a:endParaRPr lang="pt-PT" sz="48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pt-PT" sz="4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Eu sou o professor Tomé e sou o professor do 1º C.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8F6978-3EFC-44BB-9B9F-6060B5F25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66" y="932258"/>
            <a:ext cx="2516634" cy="6038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AA1DE4-0AB9-456E-89FE-2245C6B93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67" y="745761"/>
            <a:ext cx="2516634" cy="4428582"/>
          </a:xfrm>
          <a:prstGeom prst="rect">
            <a:avLst/>
          </a:prstGeom>
        </p:spPr>
      </p:pic>
      <p:pic>
        <p:nvPicPr>
          <p:cNvPr id="5" name="WhatsApp Audio 2020-05-12 at 23.30.24">
            <a:hlinkClick r:id="" action="ppaction://media"/>
            <a:extLst>
              <a:ext uri="{FF2B5EF4-FFF2-40B4-BE49-F238E27FC236}">
                <a16:creationId xmlns:a16="http://schemas.microsoft.com/office/drawing/2014/main" id="{93F7572B-6A69-43A8-AD45-CE4C0D0D5D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9886" y="6041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71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D47A63-0917-4710-9D48-75D030E45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58" y="0"/>
            <a:ext cx="730068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084F7-566E-4CDE-98A1-5C0907C7E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8" y="3120571"/>
            <a:ext cx="2034142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6D78E-51E7-455A-A6E5-9AEC04F74B2F}"/>
              </a:ext>
            </a:extLst>
          </p:cNvPr>
          <p:cNvSpPr txBox="1"/>
          <p:nvPr/>
        </p:nvSpPr>
        <p:spPr>
          <a:xfrm>
            <a:off x="348343" y="200253"/>
            <a:ext cx="4151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2"/>
                </a:solidFill>
                <a:latin typeface="Ink Free" panose="03080402000500000000" pitchFamily="66" charset="0"/>
              </a:rPr>
              <a:t>Sim...isso mesmo!</a:t>
            </a:r>
          </a:p>
          <a:p>
            <a:pPr algn="ctr"/>
            <a:r>
              <a:rPr lang="pt-PT" sz="2400" b="1" dirty="0">
                <a:solidFill>
                  <a:schemeClr val="accent2"/>
                </a:solidFill>
                <a:latin typeface="Ink Free" panose="03080402000500000000" pitchFamily="66" charset="0"/>
              </a:rPr>
              <a:t>Na sala laranja a mesa é mais comprida e os meninos sentam-se para fazer os trabalhos!</a:t>
            </a:r>
          </a:p>
          <a:p>
            <a:pPr algn="ctr"/>
            <a:r>
              <a:rPr lang="pt-PT" sz="2400" b="1" dirty="0">
                <a:solidFill>
                  <a:schemeClr val="accent2"/>
                </a:solidFill>
                <a:latin typeface="Ink Free" panose="03080402000500000000" pitchFamily="66" charset="0"/>
              </a:rPr>
              <a:t>Podem pintar, desenhar, cortar e fazer colagens!</a:t>
            </a:r>
          </a:p>
        </p:txBody>
      </p:sp>
      <p:pic>
        <p:nvPicPr>
          <p:cNvPr id="2" name="WhatsApp Audio 2020-05-12 at 16.09.34">
            <a:hlinkClick r:id="" action="ppaction://media"/>
            <a:extLst>
              <a:ext uri="{FF2B5EF4-FFF2-40B4-BE49-F238E27FC236}">
                <a16:creationId xmlns:a16="http://schemas.microsoft.com/office/drawing/2014/main" id="{A3301807-95A1-4508-B94C-F97AE5D26E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90925" y="5843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8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5º Pista!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066F2F-EFD8-4971-9118-37B19C36BF90}"/>
              </a:ext>
            </a:extLst>
          </p:cNvPr>
          <p:cNvSpPr/>
          <p:nvPr/>
        </p:nvSpPr>
        <p:spPr>
          <a:xfrm>
            <a:off x="4978400" y="1364342"/>
            <a:ext cx="4760685" cy="4093073"/>
          </a:xfrm>
          <a:prstGeom prst="wedgeEllipseCallout">
            <a:avLst>
              <a:gd name="adj1" fmla="val -54951"/>
              <a:gd name="adj2" fmla="val 3459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Os materiais ele vai guardar, para as mochilas não carregar!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9B82-9435-493E-B659-4768B264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3" y="2764927"/>
            <a:ext cx="2526430" cy="4093073"/>
          </a:xfrm>
          <a:prstGeom prst="rect">
            <a:avLst/>
          </a:prstGeom>
        </p:spPr>
      </p:pic>
      <p:pic>
        <p:nvPicPr>
          <p:cNvPr id="3" name="WhatsApp Audio 2020-05-12 at 23.25.42">
            <a:hlinkClick r:id="" action="ppaction://media"/>
            <a:extLst>
              <a:ext uri="{FF2B5EF4-FFF2-40B4-BE49-F238E27FC236}">
                <a16:creationId xmlns:a16="http://schemas.microsoft.com/office/drawing/2014/main" id="{8FC9FFDA-AC0D-4B50-B29C-7B9671F1B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7772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75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1D21B-23EE-4D62-AD60-E67F9EBD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5B7B92-E0B8-4D22-8FA9-33A51E111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71" y="1799771"/>
            <a:ext cx="1857829" cy="4891315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C2893A-7743-4BB0-A422-294AEF5F2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959428"/>
            <a:ext cx="1857829" cy="4572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AC70D-A5AC-451D-869B-477C9CCA0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1788"/>
      </p:ext>
    </p:extLst>
  </p:cSld>
  <p:clrMapOvr>
    <a:masterClrMapping/>
  </p:clrMapOvr>
  <p:transition spd="slow" advClick="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17D6F1-CF88-473A-A46D-7D778EFDF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3" y="0"/>
            <a:ext cx="748679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FE9536-591F-4E36-AE62-909160BE0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233">
            <a:off x="8002026" y="3578632"/>
            <a:ext cx="1285229" cy="182754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convex"/>
            <a:bevelB prst="softRound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D36651-D70C-449B-81E9-3F878341B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81">
            <a:off x="9946225" y="3173385"/>
            <a:ext cx="1721137" cy="273853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4AAA2D-EBC4-4701-B04E-D1C9FC1E8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363">
            <a:off x="7028841" y="372174"/>
            <a:ext cx="2230723" cy="196618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CC3313-CE12-46CE-8F07-5DD1DFE8E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363">
            <a:off x="7093891" y="418385"/>
            <a:ext cx="2230723" cy="196618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2Righ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6D32460-A2E0-4447-8CE1-AA72D4336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52" y="944467"/>
            <a:ext cx="2359734" cy="1487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22B838-2DD3-4FB4-8589-0C13F9260A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172">
            <a:off x="8486363" y="1235759"/>
            <a:ext cx="1157490" cy="155489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Top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29F2D1-7261-4254-B67D-CAD71F3A4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81">
            <a:off x="9962482" y="2973326"/>
            <a:ext cx="1721137" cy="273853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DC3090C-5636-44B9-AFD3-8F855B458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81">
            <a:off x="10008511" y="2773267"/>
            <a:ext cx="1721137" cy="273853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34D789-3A9B-4D90-A3EE-2B1FF5042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233">
            <a:off x="7971288" y="3428819"/>
            <a:ext cx="1285229" cy="182754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convex"/>
            <a:bevelB prst="softRound"/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4E1494-F722-499B-90CE-884CF2083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233">
            <a:off x="7971288" y="3279005"/>
            <a:ext cx="1285229" cy="182754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convex"/>
            <a:bevelB prst="softRound"/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58147E2-F9FC-4DCA-8BE6-230EA6D3A7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2" y="3508544"/>
            <a:ext cx="1994619" cy="3349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8E68D-6D56-470C-A608-95C1A05D9E92}"/>
              </a:ext>
            </a:extLst>
          </p:cNvPr>
          <p:cNvSpPr txBox="1"/>
          <p:nvPr/>
        </p:nvSpPr>
        <p:spPr>
          <a:xfrm>
            <a:off x="113839" y="244086"/>
            <a:ext cx="4511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O armário...</a:t>
            </a:r>
          </a:p>
          <a:p>
            <a:pPr algn="ctr"/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Neste armário guardamos todos os livros, de português, matermática, estudo do meio, dicionários e até as caixas de material dos alunos!</a:t>
            </a:r>
          </a:p>
          <a:p>
            <a:pPr algn="ctr"/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Ficam aqui para que as mochilas não estejam sempre tão pesadas!</a:t>
            </a:r>
          </a:p>
        </p:txBody>
      </p:sp>
      <p:pic>
        <p:nvPicPr>
          <p:cNvPr id="2" name="WhatsApp Audio 2020-05-12 at 23.24.27">
            <a:hlinkClick r:id="" action="ppaction://media"/>
            <a:extLst>
              <a:ext uri="{FF2B5EF4-FFF2-40B4-BE49-F238E27FC236}">
                <a16:creationId xmlns:a16="http://schemas.microsoft.com/office/drawing/2014/main" id="{48F6374E-8CFD-4664-85E3-4D1442DEAA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44812" y="6084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4C2C8-7C04-4EA4-84D7-69049CD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1761905"/>
            <a:ext cx="2733578" cy="509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6º Pista!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60B2BB7-BB95-4A54-9C78-D46F6B45BE21}"/>
              </a:ext>
            </a:extLst>
          </p:cNvPr>
          <p:cNvSpPr/>
          <p:nvPr/>
        </p:nvSpPr>
        <p:spPr>
          <a:xfrm>
            <a:off x="2032000" y="1509487"/>
            <a:ext cx="4789717" cy="3910018"/>
          </a:xfrm>
          <a:prstGeom prst="wedgeEllipseCallout">
            <a:avLst>
              <a:gd name="adj1" fmla="val 58238"/>
              <a:gd name="adj2" fmla="val 2118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Em caixinhas vai guardar, o material que se usar, para trabalhar!</a:t>
            </a:r>
          </a:p>
        </p:txBody>
      </p:sp>
      <p:pic>
        <p:nvPicPr>
          <p:cNvPr id="9" name="WhatsApp Audio 2020-05-12 at 16.09.06">
            <a:hlinkClick r:id="" action="ppaction://media"/>
            <a:extLst>
              <a:ext uri="{FF2B5EF4-FFF2-40B4-BE49-F238E27FC236}">
                <a16:creationId xmlns:a16="http://schemas.microsoft.com/office/drawing/2014/main" id="{99ACDF77-53BE-4CE8-8DEC-9D342A019A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0893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1D21B-23EE-4D62-AD60-E67F9EBD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AC70D-A5AC-451D-869B-477C9CCA0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8F3ACE-BB5D-4342-ADA9-65B99A88C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7" y="1008153"/>
            <a:ext cx="2249714" cy="2257562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D81BBF-EA58-4661-B03A-F118CCC76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7" y="1008153"/>
            <a:ext cx="2249714" cy="22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39689"/>
      </p:ext>
    </p:extLst>
  </p:cSld>
  <p:clrMapOvr>
    <a:masterClrMapping/>
  </p:clrMapOvr>
  <p:transition spd="slow" advClick="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7C1C7C-29C0-491C-BFD3-ADB864641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2" y="0"/>
            <a:ext cx="676365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A1F75-1497-416B-B181-0559D795E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9" y="3455291"/>
            <a:ext cx="1851967" cy="3555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854251-DEA5-4D56-92AE-C4F8E67C32CE}"/>
              </a:ext>
            </a:extLst>
          </p:cNvPr>
          <p:cNvSpPr txBox="1"/>
          <p:nvPr/>
        </p:nvSpPr>
        <p:spPr>
          <a:xfrm>
            <a:off x="470319" y="290286"/>
            <a:ext cx="4740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2"/>
                </a:solidFill>
                <a:latin typeface="Ink Free" panose="03080402000500000000" pitchFamily="66" charset="0"/>
              </a:rPr>
              <a:t>No armário da sala laranja estão todos os materiais necessários para fazer os trabalhos.</a:t>
            </a:r>
          </a:p>
          <a:p>
            <a:pPr algn="ctr"/>
            <a:r>
              <a:rPr lang="pt-PT" sz="2400" b="1" dirty="0">
                <a:solidFill>
                  <a:schemeClr val="accent2"/>
                </a:solidFill>
                <a:latin typeface="Ink Free" panose="03080402000500000000" pitchFamily="66" charset="0"/>
              </a:rPr>
              <a:t>Canetas, colas, tesouras e tintas, todos eles estão guardados nas suas caixas e todos os meninos podem usar!</a:t>
            </a:r>
          </a:p>
        </p:txBody>
      </p:sp>
      <p:pic>
        <p:nvPicPr>
          <p:cNvPr id="3" name="WhatsApp Audio 2020-05-12 at 16.08.57">
            <a:hlinkClick r:id="" action="ppaction://media"/>
            <a:extLst>
              <a:ext uri="{FF2B5EF4-FFF2-40B4-BE49-F238E27FC236}">
                <a16:creationId xmlns:a16="http://schemas.microsoft.com/office/drawing/2014/main" id="{0BBA8187-B42C-4CFE-A2AB-92122ABF93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7063" y="5910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7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7º Pista!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066F2F-EFD8-4971-9118-37B19C36BF90}"/>
              </a:ext>
            </a:extLst>
          </p:cNvPr>
          <p:cNvSpPr/>
          <p:nvPr/>
        </p:nvSpPr>
        <p:spPr>
          <a:xfrm>
            <a:off x="5095458" y="1364343"/>
            <a:ext cx="4846827" cy="4093072"/>
          </a:xfrm>
          <a:prstGeom prst="wedgeEllipseCallout">
            <a:avLst>
              <a:gd name="adj1" fmla="val -54179"/>
              <a:gd name="adj2" fmla="val 36008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Com jogos vais aprender e assim, consolidar o teu saber!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9B82-9435-493E-B659-4768B264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3" y="2764927"/>
            <a:ext cx="2526430" cy="4093073"/>
          </a:xfrm>
          <a:prstGeom prst="rect">
            <a:avLst/>
          </a:prstGeom>
        </p:spPr>
      </p:pic>
      <p:pic>
        <p:nvPicPr>
          <p:cNvPr id="3" name="WhatsApp Audio 2020-05-12 at 23.24.15">
            <a:hlinkClick r:id="" action="ppaction://media"/>
            <a:extLst>
              <a:ext uri="{FF2B5EF4-FFF2-40B4-BE49-F238E27FC236}">
                <a16:creationId xmlns:a16="http://schemas.microsoft.com/office/drawing/2014/main" id="{1156B951-94DA-45FD-B3AB-34835A130B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8371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2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3AC4C-85A5-41EA-907E-FCBA2A760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8D7BF-5ABE-4C53-9A39-05DE0121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82" y="0"/>
            <a:ext cx="659958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1BF5E7-6416-4BC4-B1CE-CEAF0361B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47" y="2061028"/>
            <a:ext cx="1207567" cy="2939141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BA6C03-0E59-463D-AEE8-1B852B78A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47" y="2061028"/>
            <a:ext cx="1207567" cy="29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47272"/>
      </p:ext>
    </p:extLst>
  </p:cSld>
  <p:clrMapOvr>
    <a:masterClrMapping/>
  </p:clrMapOvr>
  <p:transition spd="slow" advClick="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37A680-7FA9-4BD7-8140-11D9E7A3F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18" y="0"/>
            <a:ext cx="659958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AF049-2354-4D9B-BB00-3CB51E6D0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2" y="2883608"/>
            <a:ext cx="2366773" cy="397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32D28-7C27-4827-B004-61BDE017918C}"/>
              </a:ext>
            </a:extLst>
          </p:cNvPr>
          <p:cNvSpPr txBox="1"/>
          <p:nvPr/>
        </p:nvSpPr>
        <p:spPr>
          <a:xfrm>
            <a:off x="463512" y="290286"/>
            <a:ext cx="4689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Na sala do primeiro ano não temos casinha nem garagem, mas neste armário temos alguns jogos muito giros, que utilizamos para aprender!</a:t>
            </a:r>
          </a:p>
          <a:p>
            <a:pPr algn="ctr"/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Também nos divertimos!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WhatsApp Audio 2020-05-12 at 23.22.25">
            <a:hlinkClick r:id="" action="ppaction://media"/>
            <a:extLst>
              <a:ext uri="{FF2B5EF4-FFF2-40B4-BE49-F238E27FC236}">
                <a16:creationId xmlns:a16="http://schemas.microsoft.com/office/drawing/2014/main" id="{A2EE0F39-942F-42DF-8386-5E700B08D9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3241" y="5958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39847E2-1F57-4CDF-8BB1-52162FF99F2B}"/>
              </a:ext>
            </a:extLst>
          </p:cNvPr>
          <p:cNvSpPr/>
          <p:nvPr/>
        </p:nvSpPr>
        <p:spPr>
          <a:xfrm>
            <a:off x="1320800" y="464456"/>
            <a:ext cx="5581293" cy="4281715"/>
          </a:xfrm>
          <a:prstGeom prst="wedgeEllipseCallout">
            <a:avLst>
              <a:gd name="adj1" fmla="val 53064"/>
              <a:gd name="adj2" fmla="val 14642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Olá!</a:t>
            </a:r>
          </a:p>
          <a:p>
            <a:pPr algn="ctr"/>
            <a:endParaRPr lang="pt-PT" sz="36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pt-PT" sz="36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Eu sou a professora Clara e sou professora da </a:t>
            </a:r>
          </a:p>
          <a:p>
            <a:pPr algn="ctr"/>
            <a:r>
              <a:rPr lang="pt-PT" sz="36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Sala Laranja!</a:t>
            </a:r>
          </a:p>
          <a:p>
            <a:pPr algn="ctr"/>
            <a:endParaRPr lang="pt-P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08176F-4415-4AA3-8A20-44049EFE0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30" y="1237453"/>
            <a:ext cx="2058998" cy="5736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7A5E77-E509-45D3-A50B-D8F6C5343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30" y="1237452"/>
            <a:ext cx="2058998" cy="3755461"/>
          </a:xfrm>
          <a:prstGeom prst="rect">
            <a:avLst/>
          </a:prstGeom>
        </p:spPr>
      </p:pic>
      <p:pic>
        <p:nvPicPr>
          <p:cNvPr id="4" name="WhatsApp Audio 2020-05-12 at 16.40.22">
            <a:hlinkClick r:id="" action="ppaction://media"/>
            <a:extLst>
              <a:ext uri="{FF2B5EF4-FFF2-40B4-BE49-F238E27FC236}">
                <a16:creationId xmlns:a16="http://schemas.microsoft.com/office/drawing/2014/main" id="{72528F1E-E517-4D38-992C-FE1EA56904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0300" y="6015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77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4C2C8-7C04-4EA4-84D7-69049CD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1761905"/>
            <a:ext cx="2733578" cy="509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8º Pista!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60B2BB7-BB95-4A54-9C78-D46F6B45BE21}"/>
              </a:ext>
            </a:extLst>
          </p:cNvPr>
          <p:cNvSpPr/>
          <p:nvPr/>
        </p:nvSpPr>
        <p:spPr>
          <a:xfrm>
            <a:off x="2307771" y="1509487"/>
            <a:ext cx="4513945" cy="3910018"/>
          </a:xfrm>
          <a:prstGeom prst="wedgeEllipseCallout">
            <a:avLst>
              <a:gd name="adj1" fmla="val 58238"/>
              <a:gd name="adj2" fmla="val 2118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Aqui vais cozinhar, belos pratos para te deliciar!</a:t>
            </a:r>
          </a:p>
        </p:txBody>
      </p:sp>
      <p:pic>
        <p:nvPicPr>
          <p:cNvPr id="2" name="WhatsApp Audio 2020-05-12 at 16.08.33">
            <a:hlinkClick r:id="" action="ppaction://media"/>
            <a:extLst>
              <a:ext uri="{FF2B5EF4-FFF2-40B4-BE49-F238E27FC236}">
                <a16:creationId xmlns:a16="http://schemas.microsoft.com/office/drawing/2014/main" id="{AF1B4C54-4F16-4D86-91A7-685559838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6738" y="6188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2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3AC4C-85A5-41EA-907E-FCBA2A760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8D7BF-5ABE-4C53-9A39-05DE0121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82" y="0"/>
            <a:ext cx="6599582" cy="6858000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CA834E-EB9A-4A2C-8AC2-669E2421C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053" y="1407886"/>
            <a:ext cx="2362947" cy="54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8722"/>
      </p:ext>
    </p:extLst>
  </p:cSld>
  <p:clrMapOvr>
    <a:masterClrMapping/>
  </p:clrMapOvr>
  <p:transition spd="slow" advClick="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2B82F-B75C-4E20-AE26-12E6DEDEF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7" y="0"/>
            <a:ext cx="725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D68A5-215A-41B8-9C46-3577C8622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1" y="3120571"/>
            <a:ext cx="2034142" cy="3976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43761-D773-40D1-AD35-F9275292FC77}"/>
              </a:ext>
            </a:extLst>
          </p:cNvPr>
          <p:cNvSpPr txBox="1"/>
          <p:nvPr/>
        </p:nvSpPr>
        <p:spPr>
          <a:xfrm>
            <a:off x="238091" y="203200"/>
            <a:ext cx="4246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Sim... </a:t>
            </a:r>
          </a:p>
          <a:p>
            <a:pPr algn="ctr"/>
            <a:r>
              <a:rPr lang="pt-PT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Na sala laranja temos a casinha e garagem e outros lugares para brincar!</a:t>
            </a:r>
          </a:p>
        </p:txBody>
      </p:sp>
      <p:pic>
        <p:nvPicPr>
          <p:cNvPr id="2" name="WhatsApp Audio 2020-05-12 at 16.08.26">
            <a:hlinkClick r:id="" action="ppaction://media"/>
            <a:extLst>
              <a:ext uri="{FF2B5EF4-FFF2-40B4-BE49-F238E27FC236}">
                <a16:creationId xmlns:a16="http://schemas.microsoft.com/office/drawing/2014/main" id="{2C9B86B7-1402-4647-A529-46C579D57B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0" y="6135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9º Pista!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066F2F-EFD8-4971-9118-37B19C36BF90}"/>
              </a:ext>
            </a:extLst>
          </p:cNvPr>
          <p:cNvSpPr/>
          <p:nvPr/>
        </p:nvSpPr>
        <p:spPr>
          <a:xfrm>
            <a:off x="4863229" y="1643742"/>
            <a:ext cx="5035514" cy="4093073"/>
          </a:xfrm>
          <a:prstGeom prst="wedgeEllipseCallout">
            <a:avLst>
              <a:gd name="adj1" fmla="val -52756"/>
              <a:gd name="adj2" fmla="val 32141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Onde é que a vais colocar? </a:t>
            </a:r>
          </a:p>
          <a:p>
            <a:pPr algn="ctr"/>
            <a:r>
              <a:rPr lang="pt-PT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No chão não pode ficar!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9B82-9435-493E-B659-4768B264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3" y="2764927"/>
            <a:ext cx="2526430" cy="4093073"/>
          </a:xfrm>
          <a:prstGeom prst="rect">
            <a:avLst/>
          </a:prstGeom>
        </p:spPr>
      </p:pic>
      <p:pic>
        <p:nvPicPr>
          <p:cNvPr id="3" name="WhatsApp Audio 2020-05-12 at 23.22.00">
            <a:hlinkClick r:id="" action="ppaction://media"/>
            <a:extLst>
              <a:ext uri="{FF2B5EF4-FFF2-40B4-BE49-F238E27FC236}">
                <a16:creationId xmlns:a16="http://schemas.microsoft.com/office/drawing/2014/main" id="{89385A2E-1999-4548-AA6E-8638CDA936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7772" y="6094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99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F0FA2-D0D0-4712-9B88-FE73D76BA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0"/>
            <a:ext cx="62411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C1BBCA-3A60-468C-96A3-895691399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7" y="0"/>
            <a:ext cx="6008914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2D545F-1CB3-4066-8B9C-198A938A7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71" y="4165599"/>
            <a:ext cx="1262374" cy="12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504"/>
      </p:ext>
    </p:extLst>
  </p:cSld>
  <p:clrMapOvr>
    <a:masterClrMapping/>
  </p:clrMapOvr>
  <p:transition spd="slow" advClick="0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42B9A2-EC1C-4440-B0DE-976B8DDFD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24" y="0"/>
            <a:ext cx="756046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1CB76-881D-4125-89D0-3978914D5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25" y="2496581"/>
            <a:ext cx="934064" cy="1034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C61043-4887-42A5-B025-9DA053C03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42" y="4284383"/>
            <a:ext cx="1132627" cy="1275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1BC062-00E8-4DDB-8593-C815FED77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84" y="2364377"/>
            <a:ext cx="852860" cy="1298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17160-CA3B-4DAC-811A-18A1F5A22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90" y="1445081"/>
            <a:ext cx="1067329" cy="210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32BED-63F0-4490-9DEC-F302A5662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8" y="3426076"/>
            <a:ext cx="2043730" cy="3431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3740CB-59E5-4CDF-82D9-679ECDB747AE}"/>
              </a:ext>
            </a:extLst>
          </p:cNvPr>
          <p:cNvSpPr txBox="1"/>
          <p:nvPr/>
        </p:nvSpPr>
        <p:spPr>
          <a:xfrm>
            <a:off x="249528" y="466562"/>
            <a:ext cx="41475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Aqui na sala do primeiro ano, os meninos penduram os casacos e as mochilas,  na parte de trás da sua cadeira ou então nos cabides à porta da sala!</a:t>
            </a:r>
          </a:p>
        </p:txBody>
      </p:sp>
      <p:pic>
        <p:nvPicPr>
          <p:cNvPr id="2" name="WhatsApp Audio 2020-05-12 at 23.19.56">
            <a:hlinkClick r:id="" action="ppaction://media"/>
            <a:extLst>
              <a:ext uri="{FF2B5EF4-FFF2-40B4-BE49-F238E27FC236}">
                <a16:creationId xmlns:a16="http://schemas.microsoft.com/office/drawing/2014/main" id="{E91C9739-2194-4264-9691-6DD1603EE8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13707" y="608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4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4C2C8-7C04-4EA4-84D7-69049CD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1761905"/>
            <a:ext cx="2733578" cy="509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10º Pista!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60B2BB7-BB95-4A54-9C78-D46F6B45BE21}"/>
              </a:ext>
            </a:extLst>
          </p:cNvPr>
          <p:cNvSpPr/>
          <p:nvPr/>
        </p:nvSpPr>
        <p:spPr>
          <a:xfrm>
            <a:off x="2104571" y="1422401"/>
            <a:ext cx="4717145" cy="3997104"/>
          </a:xfrm>
          <a:prstGeom prst="wedgeEllipseCallout">
            <a:avLst>
              <a:gd name="adj1" fmla="val 58238"/>
              <a:gd name="adj2" fmla="val 2118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Quando chegas o casaco vais pendurar, para depois ires brincar!</a:t>
            </a:r>
          </a:p>
        </p:txBody>
      </p:sp>
      <p:pic>
        <p:nvPicPr>
          <p:cNvPr id="7" name="WhatsApp Audio 2020-05-12 at 16.25.21">
            <a:hlinkClick r:id="" action="ppaction://media"/>
            <a:extLst>
              <a:ext uri="{FF2B5EF4-FFF2-40B4-BE49-F238E27FC236}">
                <a16:creationId xmlns:a16="http://schemas.microsoft.com/office/drawing/2014/main" id="{7237BDBD-722F-41B8-A1AD-F2232A5B67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6603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F0FA2-D0D0-4712-9B88-FE73D76BA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0"/>
            <a:ext cx="62411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C1BBCA-3A60-468C-96A3-895691399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7" y="0"/>
            <a:ext cx="600891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D545F-1CB3-4066-8B9C-198A938A7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71" y="4165599"/>
            <a:ext cx="1262374" cy="1258661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4707DA-EB40-4C0A-BEC0-D17F47251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36" y="1770741"/>
            <a:ext cx="1777035" cy="14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37929"/>
      </p:ext>
    </p:extLst>
  </p:cSld>
  <p:clrMapOvr>
    <a:masterClrMapping/>
  </p:clrMapOvr>
  <p:transition spd="slow" advClick="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F29DF-2D54-4BD4-BA84-3F72C9577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0"/>
            <a:ext cx="6241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E96B3-C4AD-4EEC-97EB-147FD3C07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1" y="3120571"/>
            <a:ext cx="2034142" cy="3737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14631-E552-485E-B866-D10CB346C91C}"/>
              </a:ext>
            </a:extLst>
          </p:cNvPr>
          <p:cNvSpPr txBox="1"/>
          <p:nvPr/>
        </p:nvSpPr>
        <p:spPr>
          <a:xfrm>
            <a:off x="449943" y="5080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Na sala laranja os meninos penduram os seus casacos e as mochilas dentro da sala, nos respetivos nomes...</a:t>
            </a:r>
          </a:p>
        </p:txBody>
      </p:sp>
      <p:pic>
        <p:nvPicPr>
          <p:cNvPr id="7" name="WhatsApp Audio 2020-05-12 at 16.25.14">
            <a:hlinkClick r:id="" action="ppaction://media"/>
            <a:extLst>
              <a:ext uri="{FF2B5EF4-FFF2-40B4-BE49-F238E27FC236}">
                <a16:creationId xmlns:a16="http://schemas.microsoft.com/office/drawing/2014/main" id="{D09BBCCD-A402-4597-A668-81BF2D3940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1143" y="604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2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654E4B-5D7B-4EFE-AA52-8C1AE3429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16" y="1121333"/>
            <a:ext cx="2058998" cy="57366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8F6978-3EFC-44BB-9B9F-6060B5F25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1" y="1082321"/>
            <a:ext cx="2516634" cy="6038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AA1DE4-0AB9-456E-89FE-2245C6B93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1" y="932258"/>
            <a:ext cx="2516634" cy="4428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B8DF13-9237-4C9F-9C67-94A1957B8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16" y="1082321"/>
            <a:ext cx="2058998" cy="379447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AAD544F-F205-47C2-9F6D-2BFAF557B570}"/>
              </a:ext>
            </a:extLst>
          </p:cNvPr>
          <p:cNvSpPr/>
          <p:nvPr/>
        </p:nvSpPr>
        <p:spPr>
          <a:xfrm>
            <a:off x="3156055" y="78892"/>
            <a:ext cx="3510063" cy="3044372"/>
          </a:xfrm>
          <a:prstGeom prst="wedgeEllipseCallout">
            <a:avLst>
              <a:gd name="adj1" fmla="val -45195"/>
              <a:gd name="adj2" fmla="val 44164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Parabéns!!!</a:t>
            </a:r>
          </a:p>
          <a:p>
            <a:pPr algn="ctr"/>
            <a:r>
              <a:rPr lang="pt-PT" sz="28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Conseguiste acertar em todas as diferenças!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AF77AF3-7966-45B7-96F2-A2B232CFF2A8}"/>
              </a:ext>
            </a:extLst>
          </p:cNvPr>
          <p:cNvSpPr/>
          <p:nvPr/>
        </p:nvSpPr>
        <p:spPr>
          <a:xfrm>
            <a:off x="4538760" y="2979560"/>
            <a:ext cx="4254716" cy="3794479"/>
          </a:xfrm>
          <a:prstGeom prst="wedgeEllipseCallout">
            <a:avLst>
              <a:gd name="adj1" fmla="val 48697"/>
              <a:gd name="adj2" fmla="val -30014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As duas salas são diferentes mas têm algo em comum, TU! </a:t>
            </a:r>
          </a:p>
          <a:p>
            <a:pPr algn="ctr"/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E é sem dúvida o mais importante!</a:t>
            </a:r>
          </a:p>
        </p:txBody>
      </p:sp>
      <p:pic>
        <p:nvPicPr>
          <p:cNvPr id="2" name="WhatsApp Audio 2020-05-12 at 23.19.48">
            <a:hlinkClick r:id="" action="ppaction://media"/>
            <a:extLst>
              <a:ext uri="{FF2B5EF4-FFF2-40B4-BE49-F238E27FC236}">
                <a16:creationId xmlns:a16="http://schemas.microsoft.com/office/drawing/2014/main" id="{BFD65481-9441-4114-8B28-6E1A601EFA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31205" y="6135756"/>
            <a:ext cx="609600" cy="5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0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88135-8C5A-4D2B-BDF3-9C0F92F82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2" y="2429418"/>
            <a:ext cx="2637245" cy="4428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C8361-5A02-43A6-BC4C-503F9181D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44" y="2652485"/>
            <a:ext cx="2288903" cy="442858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E538CAE-F713-4B60-AD52-B0C1FD44FB16}"/>
              </a:ext>
            </a:extLst>
          </p:cNvPr>
          <p:cNvSpPr/>
          <p:nvPr/>
        </p:nvSpPr>
        <p:spPr>
          <a:xfrm>
            <a:off x="4891312" y="391023"/>
            <a:ext cx="4057295" cy="3657599"/>
          </a:xfrm>
          <a:prstGeom prst="wedgeEllipseCallout">
            <a:avLst>
              <a:gd name="adj1" fmla="val 43571"/>
              <a:gd name="adj2" fmla="val 37454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Juntos vamos descobrir as verdadeiras diferenças entre as duas salas!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EA73741-DCE6-4284-89BB-0D93A67415EA}"/>
              </a:ext>
            </a:extLst>
          </p:cNvPr>
          <p:cNvSpPr/>
          <p:nvPr/>
        </p:nvSpPr>
        <p:spPr>
          <a:xfrm>
            <a:off x="3309910" y="3814491"/>
            <a:ext cx="2820525" cy="2652486"/>
          </a:xfrm>
          <a:prstGeom prst="wedgeEllipseCallout">
            <a:avLst>
              <a:gd name="adj1" fmla="val -61773"/>
              <a:gd name="adj2" fmla="val -2081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Estás preparado?</a:t>
            </a:r>
          </a:p>
        </p:txBody>
      </p:sp>
      <p:pic>
        <p:nvPicPr>
          <p:cNvPr id="2" name="WhatsApp Audio 2020-05-12 at 23.29.13">
            <a:hlinkClick r:id="" action="ppaction://media"/>
            <a:extLst>
              <a:ext uri="{FF2B5EF4-FFF2-40B4-BE49-F238E27FC236}">
                <a16:creationId xmlns:a16="http://schemas.microsoft.com/office/drawing/2014/main" id="{45E14583-D467-4171-932F-C1CA6ECC7F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3688" y="5857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7FA41-556A-4B90-B1BD-82C258A5A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137149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8E6C0C-5DB1-4FB3-AF7F-FA9461E16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51" y="3428998"/>
            <a:ext cx="3926113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4AD0B-598F-43C2-A146-25BC8BD55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64" y="3428998"/>
            <a:ext cx="4128737" cy="342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0AB42-BF8D-405B-B24C-3843F32F3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7151" cy="3428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62858-780C-4420-9AC8-08AC41CF5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50" y="0"/>
            <a:ext cx="3926114" cy="3428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FAEF8-8029-4DD7-9228-F0AA17DAF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64" y="0"/>
            <a:ext cx="4128737" cy="34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36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EA0ACD-BF11-4493-9F45-1058BFCA1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9" y="218319"/>
            <a:ext cx="1365287" cy="2103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616038-CDF6-4622-AD97-21C5D591168E}"/>
              </a:ext>
            </a:extLst>
          </p:cNvPr>
          <p:cNvSpPr txBox="1"/>
          <p:nvPr/>
        </p:nvSpPr>
        <p:spPr>
          <a:xfrm>
            <a:off x="1828800" y="793248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Esta é a minha sala de aula, minha e dos meus alunos...</a:t>
            </a:r>
          </a:p>
          <a:p>
            <a:pPr algn="ctr"/>
            <a:r>
              <a:rPr lang="pt-PT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É muito especial porque é onde acontece toda a magia de aprender!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4A2A5-9EC2-49DE-BBD7-3C49C1B6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971"/>
            <a:ext cx="4181443" cy="4347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76D67-6E42-44EB-8A34-7E7E88527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3" y="2510971"/>
            <a:ext cx="4004614" cy="4347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3B6B0B-A76B-4ACD-A5B1-5313DE26E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7" y="2510971"/>
            <a:ext cx="4005943" cy="4347030"/>
          </a:xfrm>
          <a:prstGeom prst="rect">
            <a:avLst/>
          </a:prstGeom>
        </p:spPr>
      </p:pic>
      <p:pic>
        <p:nvPicPr>
          <p:cNvPr id="9" name="WhatsApp Audio 2020-05-12 at 23.29.05">
            <a:hlinkClick r:id="" action="ppaction://media"/>
            <a:extLst>
              <a:ext uri="{FF2B5EF4-FFF2-40B4-BE49-F238E27FC236}">
                <a16:creationId xmlns:a16="http://schemas.microsoft.com/office/drawing/2014/main" id="{E3F83529-6C33-4FD8-9967-E61EEB52F5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89471" y="218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20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6729D8-44A7-41C9-84E6-867A2D303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0" y="406400"/>
            <a:ext cx="1149388" cy="2111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7F6EEB-1E36-4AB8-89EF-F9279BD27598}"/>
              </a:ext>
            </a:extLst>
          </p:cNvPr>
          <p:cNvSpPr txBox="1"/>
          <p:nvPr/>
        </p:nvSpPr>
        <p:spPr>
          <a:xfrm>
            <a:off x="2177143" y="673462"/>
            <a:ext cx="9826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Esta é a sala laranja, uma sala também ela especial!</a:t>
            </a:r>
          </a:p>
          <a:p>
            <a:pPr algn="ctr"/>
            <a:r>
              <a:rPr lang="pt-PT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Aqui os meninos pintam, brincam, jogam e aprendem muitas coisas antes de irem para o primeiro ano.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765B3-10B2-48F6-93FF-9751B4402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5143"/>
            <a:ext cx="4107542" cy="417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D56E4E-2AF7-464C-8EEE-6EB3735F5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685143"/>
            <a:ext cx="4354285" cy="4172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99070B-ABEA-4622-8028-515B976B6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28" y="2685143"/>
            <a:ext cx="3730172" cy="4172858"/>
          </a:xfrm>
          <a:prstGeom prst="rect">
            <a:avLst/>
          </a:prstGeom>
        </p:spPr>
      </p:pic>
      <p:pic>
        <p:nvPicPr>
          <p:cNvPr id="3" name="WhatsApp Audio 2020-05-12 at 16.36.25">
            <a:hlinkClick r:id="" action="ppaction://media"/>
            <a:extLst>
              <a:ext uri="{FF2B5EF4-FFF2-40B4-BE49-F238E27FC236}">
                <a16:creationId xmlns:a16="http://schemas.microsoft.com/office/drawing/2014/main" id="{D06BC7F7-C550-4276-93E1-035A0366EE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15840" y="368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EF139-A330-435E-8645-BBB3270FE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3" y="2444892"/>
            <a:ext cx="2628030" cy="4413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6EF68-69C5-4EFD-9A19-7A2F1D24E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1" y="3027578"/>
            <a:ext cx="2084754" cy="398282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B0622C5-A7EB-43E3-8898-701077ED81A6}"/>
              </a:ext>
            </a:extLst>
          </p:cNvPr>
          <p:cNvSpPr/>
          <p:nvPr/>
        </p:nvSpPr>
        <p:spPr>
          <a:xfrm>
            <a:off x="2960912" y="145143"/>
            <a:ext cx="3672114" cy="3044372"/>
          </a:xfrm>
          <a:prstGeom prst="wedgeEllipseCallout">
            <a:avLst>
              <a:gd name="adj1" fmla="val -45195"/>
              <a:gd name="adj2" fmla="val 44164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Agora que já conheces as duas salas vamos jogar ao </a:t>
            </a:r>
          </a:p>
          <a:p>
            <a:pPr algn="ctr"/>
            <a:r>
              <a:rPr lang="pt-PT" sz="24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Jogo das Diferenças!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1E87036-61CD-4931-925C-CA52378E80B7}"/>
              </a:ext>
            </a:extLst>
          </p:cNvPr>
          <p:cNvSpPr/>
          <p:nvPr/>
        </p:nvSpPr>
        <p:spPr>
          <a:xfrm>
            <a:off x="5043164" y="2822645"/>
            <a:ext cx="4057295" cy="3657599"/>
          </a:xfrm>
          <a:prstGeom prst="wedgeEllipseCallout">
            <a:avLst>
              <a:gd name="adj1" fmla="val 51083"/>
              <a:gd name="adj2" fmla="val 16819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Isso mesmo... Vamos encontrar os objetos diferentes na sala do 1º C e na sala laranja!</a:t>
            </a:r>
          </a:p>
        </p:txBody>
      </p:sp>
      <p:pic>
        <p:nvPicPr>
          <p:cNvPr id="2" name="WhatsApp Audio 2020-05-12 at 23.28.17">
            <a:hlinkClick r:id="" action="ppaction://media"/>
            <a:extLst>
              <a:ext uri="{FF2B5EF4-FFF2-40B4-BE49-F238E27FC236}">
                <a16:creationId xmlns:a16="http://schemas.microsoft.com/office/drawing/2014/main" id="{507CF2DF-26FF-4D72-A38A-ABE2FD8C8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3687" y="5870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5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BCE15-84CF-47FD-852B-E475390E27D0}"/>
              </a:ext>
            </a:extLst>
          </p:cNvPr>
          <p:cNvSpPr txBox="1"/>
          <p:nvPr/>
        </p:nvSpPr>
        <p:spPr>
          <a:xfrm>
            <a:off x="1154041" y="4600894"/>
            <a:ext cx="98839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500" dirty="0">
                <a:solidFill>
                  <a:schemeClr val="accent4"/>
                </a:solidFill>
                <a:latin typeface="Chiller" panose="04020404031007020602" pitchFamily="82" charset="0"/>
              </a:rPr>
              <a:t>Boa sorte!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67154-B19A-40D8-8754-6105E5868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2" y="4470400"/>
            <a:ext cx="1473735" cy="238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8AF2D-87CE-41AC-BFB6-9EC9B9F51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30" y="4470400"/>
            <a:ext cx="1354719" cy="2525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AAAC9-28B3-4A98-AF1C-F093D6C2C76F}"/>
              </a:ext>
            </a:extLst>
          </p:cNvPr>
          <p:cNvSpPr txBox="1"/>
          <p:nvPr/>
        </p:nvSpPr>
        <p:spPr>
          <a:xfrm>
            <a:off x="1265320" y="237272"/>
            <a:ext cx="952862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>
                <a:solidFill>
                  <a:schemeClr val="accent4"/>
                </a:solidFill>
                <a:latin typeface="Ink Free" panose="03080402000500000000" pitchFamily="66" charset="0"/>
              </a:rPr>
              <a:t>ENCONTRA AS DIFERENÇAS!</a:t>
            </a:r>
          </a:p>
          <a:p>
            <a:pPr algn="ctr"/>
            <a:endParaRPr lang="pt-PT" sz="4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algn="ctr"/>
            <a:r>
              <a:rPr lang="pt-PT" sz="4400" b="1" dirty="0">
                <a:solidFill>
                  <a:schemeClr val="accent6"/>
                </a:solidFill>
                <a:latin typeface="Ink Free" panose="03080402000500000000" pitchFamily="66" charset="0"/>
              </a:rPr>
              <a:t>Os professores vão ajudar-te com várias pistas sobre os objetos diferentes. </a:t>
            </a:r>
          </a:p>
          <a:p>
            <a:pPr algn="ctr"/>
            <a:r>
              <a:rPr lang="pt-PT" sz="4400" b="1" dirty="0">
                <a:solidFill>
                  <a:schemeClr val="accent6"/>
                </a:solidFill>
                <a:latin typeface="Ink Free" panose="03080402000500000000" pitchFamily="66" charset="0"/>
              </a:rPr>
              <a:t>Carrega no objeto e vê o que acontece!</a:t>
            </a:r>
          </a:p>
        </p:txBody>
      </p:sp>
      <p:pic>
        <p:nvPicPr>
          <p:cNvPr id="3" name="WhatsApp Audio 2020-05-12 at 16.10.38 (1)">
            <a:hlinkClick r:id="" action="ppaction://media"/>
            <a:extLst>
              <a:ext uri="{FF2B5EF4-FFF2-40B4-BE49-F238E27FC236}">
                <a16:creationId xmlns:a16="http://schemas.microsoft.com/office/drawing/2014/main" id="{0EF76EFF-9E86-400E-A8E6-C717942BC8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4765" y="23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6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1º Pista!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066F2F-EFD8-4971-9118-37B19C36BF90}"/>
              </a:ext>
            </a:extLst>
          </p:cNvPr>
          <p:cNvSpPr/>
          <p:nvPr/>
        </p:nvSpPr>
        <p:spPr>
          <a:xfrm>
            <a:off x="4934858" y="1665491"/>
            <a:ext cx="4325256" cy="3690280"/>
          </a:xfrm>
          <a:prstGeom prst="wedgeEllipseCallout">
            <a:avLst>
              <a:gd name="adj1" fmla="val -45195"/>
              <a:gd name="adj2" fmla="val 4416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Nele vou escrever para veres e aprenderes!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9B82-9435-493E-B659-4768B264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3" y="2764927"/>
            <a:ext cx="2526430" cy="4093073"/>
          </a:xfrm>
          <a:prstGeom prst="rect">
            <a:avLst/>
          </a:prstGeom>
        </p:spPr>
      </p:pic>
      <p:pic>
        <p:nvPicPr>
          <p:cNvPr id="3" name="WhatsApp Audio 2020-05-12 at 23.28.09">
            <a:hlinkClick r:id="" action="ppaction://media"/>
            <a:extLst>
              <a:ext uri="{FF2B5EF4-FFF2-40B4-BE49-F238E27FC236}">
                <a16:creationId xmlns:a16="http://schemas.microsoft.com/office/drawing/2014/main" id="{1CECCDD0-6D2E-45D9-A0CD-2CE289D27B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9988" y="605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0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661</Words>
  <Application>Microsoft Office PowerPoint</Application>
  <PresentationFormat>Widescreen</PresentationFormat>
  <Paragraphs>73</Paragraphs>
  <Slides>40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Chiller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Inês Caldas</dc:creator>
  <cp:lastModifiedBy>Inês Caldas</cp:lastModifiedBy>
  <cp:revision>48</cp:revision>
  <dcterms:created xsi:type="dcterms:W3CDTF">2020-05-10T21:00:43Z</dcterms:created>
  <dcterms:modified xsi:type="dcterms:W3CDTF">2020-05-12T22:39:23Z</dcterms:modified>
</cp:coreProperties>
</file>