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82" r:id="rId6"/>
    <p:sldId id="283" r:id="rId7"/>
    <p:sldId id="284" r:id="rId8"/>
    <p:sldId id="257" r:id="rId9"/>
    <p:sldId id="293" r:id="rId10"/>
    <p:sldId id="258" r:id="rId11"/>
    <p:sldId id="262" r:id="rId12"/>
    <p:sldId id="292" r:id="rId13"/>
    <p:sldId id="285" r:id="rId14"/>
    <p:sldId id="274" r:id="rId15"/>
    <p:sldId id="295" r:id="rId16"/>
    <p:sldId id="261" r:id="rId17"/>
    <p:sldId id="265" r:id="rId18"/>
    <p:sldId id="294" r:id="rId19"/>
    <p:sldId id="286" r:id="rId20"/>
    <p:sldId id="275" r:id="rId21"/>
    <p:sldId id="296" r:id="rId22"/>
    <p:sldId id="266" r:id="rId23"/>
    <p:sldId id="269" r:id="rId24"/>
    <p:sldId id="297" r:id="rId25"/>
    <p:sldId id="288" r:id="rId26"/>
    <p:sldId id="270" r:id="rId27"/>
    <p:sldId id="298" r:id="rId28"/>
    <p:sldId id="276" r:id="rId29"/>
    <p:sldId id="278" r:id="rId30"/>
    <p:sldId id="299" r:id="rId31"/>
    <p:sldId id="289" r:id="rId32"/>
    <p:sldId id="277" r:id="rId33"/>
    <p:sldId id="300" r:id="rId34"/>
    <p:sldId id="290" r:id="rId35"/>
    <p:sldId id="281" r:id="rId36"/>
    <p:sldId id="301" r:id="rId37"/>
    <p:sldId id="279" r:id="rId38"/>
    <p:sldId id="280" r:id="rId39"/>
    <p:sldId id="304" r:id="rId40"/>
    <p:sldId id="291" r:id="rId4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8B"/>
    <a:srgbClr val="FFB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DEF1-3736-4A10-A3C3-B25A83BBF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600E1-4109-45A7-B679-CDB398380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91C2E-27C2-480B-BF9E-3F2E94F2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B5C1A-B471-4FCF-90B6-E5BECAFD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A0696-C4D9-451F-B2DE-DB889072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768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B60C-BFCE-4BFA-B894-1082CC0C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E36CC-3EF0-4FC9-95ED-3C4CE5EC8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34E52-E507-43F1-8E3A-80ED0993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FAF00-FF02-4DAE-9F98-CDF13C4B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FC1B8-7838-405A-9C74-AB3C2463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859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6AE98C-CC9B-411F-8F2C-0299DEBBD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E226B-846F-4430-9DA9-480AAFDFB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E2688-5FDF-448D-98F1-44AD24A9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8AAA6-E42B-4550-8A5B-E3B6F888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0E66D-5560-4932-B70E-BED805AE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445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AE39-ABAA-4501-9FE3-19128514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E5D73-DF28-4656-8ADA-E26D8C1D0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CB252-B740-400D-8D82-359393BB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F7C0E-A897-42E1-8527-D97BAFBA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8C5FE-1A8F-4ABD-8A27-B4AFECF9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108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CEB4-B455-44BB-AFE3-CDFC360F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41A59-4E25-448A-B296-AE4C893BA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3E0A1-F774-4797-B1A1-0C16A0A4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24199-C95C-4A42-83EE-0C697C93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F5D01-A2E0-4511-9AB7-E7303730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832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C49C-9B38-421B-BBB5-02BE1436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7AEAF-CD28-441C-A845-00AC6B070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395D2-A2CA-4520-AEFA-2A2CBCE79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86D0A-D8C2-4432-83FC-398942D9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853F-BEF6-4FCA-AF44-2534B543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4C14C-E0C7-40C8-B157-00FFA75A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313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C39A6-4BB2-4B7E-AB37-976543A2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AFC4A-E616-453C-A382-61F28D003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D1CB0-2BEC-4C3F-9175-07E3FCFC3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B9CE2-D0EC-4BA0-BC4D-C3062B424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96428-EDDA-4602-BC47-EF544A872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C0E42-9DC5-4D6F-A02B-E563FCA2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31723A-E427-4162-A071-BE4B6D0E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07AA0-8442-408E-B919-D090F36B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190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FCC2-3F0F-4DC1-9993-BB9C002A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564DD-F69F-4592-AE7B-3DFE6D6A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45E46-4B54-416F-98FA-B078C1D23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58A7A-8B5F-47C2-A101-798EB875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181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397AF-65A5-4147-86A7-D7E0A0FC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128845-47C5-4587-9F8C-38C60FED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511EA-62D5-4980-B18D-5282D761F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7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7838-1D06-4061-AE0F-1971C0B0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5679-584D-4868-ABCB-36C54794D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41CD3-BF6D-4A95-A6C5-41D6EC7B7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07AF1-B72B-4BB4-8DE5-57FB4709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AE07F-E250-442F-A448-6472BC82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FD0D2-D6C5-4EFE-A7BD-AD94A5E5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209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86C1-95CB-4C9A-8994-4F6925B1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F0EAE-7748-4A58-A09C-908A7DB8A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B995E-B7E6-4884-9B01-7FF2093B3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180B3-3944-493C-9167-EC1570F5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E9E47-EDF0-4589-AC5D-9CD895AC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8BCA8-541E-4AB3-A04E-628592E2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674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8949D-F822-48C5-9DA6-A8D273C8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F18B7-2516-44B5-91F3-E740ED507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3549E-FA15-4C4F-8A7B-9EB346C0A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456B-248F-4D10-B795-8DA1775BC8BF}" type="datetimeFigureOut">
              <a:rPr lang="pt-PT" smtClean="0"/>
              <a:t>12/05/2020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6FDCB-5BFD-4695-8029-07D412324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9DF2B-1DF5-44FE-A97D-8B68D0787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9CB26-6B6E-4FC6-BBBC-AE661F0AB1E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4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1.mp4"/><Relationship Id="rId1" Type="http://schemas.microsoft.com/office/2007/relationships/media" Target="../media/media11.mp4"/><Relationship Id="rId6" Type="http://schemas.openxmlformats.org/officeDocument/2006/relationships/image" Target="../media/image21.jp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4"/><Relationship Id="rId1" Type="http://schemas.microsoft.com/office/2007/relationships/media" Target="../media/media12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13.mp4"/><Relationship Id="rId1" Type="http://schemas.microsoft.com/office/2007/relationships/media" Target="../media/media13.mp4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4"/><Relationship Id="rId1" Type="http://schemas.microsoft.com/office/2007/relationships/media" Target="../media/media14.mp4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4"/><Relationship Id="rId1" Type="http://schemas.microsoft.com/office/2007/relationships/media" Target="../media/media15.mp4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4"/><Relationship Id="rId1" Type="http://schemas.microsoft.com/office/2007/relationships/media" Target="../media/media16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jpg"/><Relationship Id="rId2" Type="http://schemas.openxmlformats.org/officeDocument/2006/relationships/audio" Target="../media/media17.mp4"/><Relationship Id="rId1" Type="http://schemas.microsoft.com/office/2007/relationships/media" Target="../media/media17.mp4"/><Relationship Id="rId6" Type="http://schemas.openxmlformats.org/officeDocument/2006/relationships/image" Target="../media/image36.jpg"/><Relationship Id="rId11" Type="http://schemas.openxmlformats.org/officeDocument/2006/relationships/image" Target="../media/image7.png"/><Relationship Id="rId5" Type="http://schemas.openxmlformats.org/officeDocument/2006/relationships/image" Target="../media/image35.jpg"/><Relationship Id="rId10" Type="http://schemas.openxmlformats.org/officeDocument/2006/relationships/image" Target="../media/image6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4"/><Relationship Id="rId1" Type="http://schemas.microsoft.com/office/2007/relationships/media" Target="../media/media18.mp4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4"/><Relationship Id="rId1" Type="http://schemas.microsoft.com/office/2007/relationships/media" Target="../media/media19.mp4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4"/><Relationship Id="rId1" Type="http://schemas.microsoft.com/office/2007/relationships/media" Target="../media/media20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4"/><Relationship Id="rId1" Type="http://schemas.microsoft.com/office/2007/relationships/media" Target="../media/media2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4"/><Relationship Id="rId1" Type="http://schemas.microsoft.com/office/2007/relationships/media" Target="../media/media22.mp4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4"/><Relationship Id="rId1" Type="http://schemas.microsoft.com/office/2007/relationships/media" Target="../media/media23.mp4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4"/><Relationship Id="rId1" Type="http://schemas.microsoft.com/office/2007/relationships/media" Target="../media/media24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25.mp4"/><Relationship Id="rId1" Type="http://schemas.microsoft.com/office/2007/relationships/media" Target="../media/media25.mp4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4"/><Relationship Id="rId1" Type="http://schemas.microsoft.com/office/2007/relationships/media" Target="../media/media26.mp4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4"/><Relationship Id="rId1" Type="http://schemas.microsoft.com/office/2007/relationships/media" Target="../media/media27.mp4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8.mp4"/><Relationship Id="rId1" Type="http://schemas.microsoft.com/office/2007/relationships/media" Target="../media/media28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F209EC-30CF-46B1-BF52-C59535F0ED4E}"/>
              </a:ext>
            </a:extLst>
          </p:cNvPr>
          <p:cNvSpPr txBox="1"/>
          <p:nvPr/>
        </p:nvSpPr>
        <p:spPr>
          <a:xfrm>
            <a:off x="859734" y="911449"/>
            <a:ext cx="11529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600" b="1" dirty="0">
                <a:solidFill>
                  <a:schemeClr val="accent4"/>
                </a:solidFill>
                <a:latin typeface="Chiller" panose="04020404031007020602" pitchFamily="82" charset="0"/>
              </a:rPr>
              <a:t>What are the differences?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72CC7-C846-4644-BF41-0E06FD202876}"/>
              </a:ext>
            </a:extLst>
          </p:cNvPr>
          <p:cNvSpPr txBox="1"/>
          <p:nvPr/>
        </p:nvSpPr>
        <p:spPr>
          <a:xfrm>
            <a:off x="3475382" y="2380669"/>
            <a:ext cx="6380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b="1" dirty="0">
                <a:solidFill>
                  <a:schemeClr val="accent6"/>
                </a:solidFill>
                <a:latin typeface="Ink Free" panose="03080402000500000000" pitchFamily="66" charset="0"/>
              </a:rPr>
              <a:t>Vamos para a Escola!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DE47C5-3EDB-494E-A692-B8FD5D0C8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4" y="3290259"/>
            <a:ext cx="5102820" cy="33991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971328-8A59-4A07-9D29-68593032D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5021">
            <a:off x="7205932" y="4758311"/>
            <a:ext cx="2133807" cy="21338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02024D-6884-4849-AA92-B61090276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208" y="2186609"/>
            <a:ext cx="5349808" cy="54576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43C196-53FE-4D6D-8B77-6433ACE19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3" y="168965"/>
            <a:ext cx="1036983" cy="10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2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F16E9-CC26-4C43-A584-8FA8BD45EE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82" y="0"/>
            <a:ext cx="6467062" cy="6858000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2E552E-7218-40E9-B9F4-0E1C3F754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82" y="1895061"/>
            <a:ext cx="2226366" cy="2451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EC1DFA-2378-4AE0-9A05-6D4E021B7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27" y="0"/>
            <a:ext cx="6896230" cy="699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01165"/>
      </p:ext>
    </p:extLst>
  </p:cSld>
  <p:clrMapOvr>
    <a:masterClrMapping/>
  </p:clrMapOvr>
  <p:transition spd="slow" advClick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144DDD-619A-4748-BDAB-CEFD78C71C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7" y="0"/>
            <a:ext cx="781878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41BE05-C764-4B25-AF40-8E94E1FB85B3}"/>
              </a:ext>
            </a:extLst>
          </p:cNvPr>
          <p:cNvSpPr txBox="1"/>
          <p:nvPr/>
        </p:nvSpPr>
        <p:spPr>
          <a:xfrm>
            <a:off x="7416800" y="1553029"/>
            <a:ext cx="4528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b="1" dirty="0">
                <a:solidFill>
                  <a:schemeClr val="bg1"/>
                </a:solidFill>
                <a:latin typeface="Ink Free" panose="03080402000500000000" pitchFamily="66" charset="0"/>
              </a:rPr>
              <a:t>Dia 12 de Maio, 2020</a:t>
            </a:r>
          </a:p>
          <a:p>
            <a:pPr algn="just"/>
            <a:endParaRPr lang="pt-PT" sz="2800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just"/>
            <a:r>
              <a:rPr lang="pt-PT" sz="2800" b="1" dirty="0">
                <a:solidFill>
                  <a:schemeClr val="bg1"/>
                </a:solidFill>
                <a:latin typeface="Ink Free" panose="03080402000500000000" pitchFamily="66" charset="0"/>
              </a:rPr>
              <a:t>Sumário: </a:t>
            </a:r>
          </a:p>
          <a:p>
            <a:pPr algn="just"/>
            <a:endParaRPr lang="pt-PT" sz="2800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just"/>
            <a:r>
              <a:rPr lang="pt-PT" sz="2800" b="1" dirty="0">
                <a:solidFill>
                  <a:schemeClr val="bg1"/>
                </a:solidFill>
                <a:latin typeface="Ink Free" panose="03080402000500000000" pitchFamily="66" charset="0"/>
              </a:rPr>
              <a:t> - Jogo das diferenças nas salas;</a:t>
            </a:r>
            <a:endParaRPr lang="pt-PT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4275E-0F16-4206-86D1-D39095CA6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3" y="3578784"/>
            <a:ext cx="1952792" cy="3279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6A2A0-F135-4D02-908C-ACD19991D647}"/>
              </a:ext>
            </a:extLst>
          </p:cNvPr>
          <p:cNvSpPr txBox="1"/>
          <p:nvPr/>
        </p:nvSpPr>
        <p:spPr>
          <a:xfrm>
            <a:off x="101601" y="232229"/>
            <a:ext cx="40248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The blackboard…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In the first year's class there's a big, chalkboard where the teacher writes everything that's important! Students can also write on it when the teacher asks.</a:t>
            </a:r>
          </a:p>
          <a:p>
            <a:pPr algn="ctr"/>
            <a:endParaRPr lang="pt-PT" sz="2400" b="1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7" name="WhatsApp Audio 2020-05-12 at 23.01.35">
            <a:hlinkClick r:id="" action="ppaction://media"/>
            <a:extLst>
              <a:ext uri="{FF2B5EF4-FFF2-40B4-BE49-F238E27FC236}">
                <a16:creationId xmlns:a16="http://schemas.microsoft.com/office/drawing/2014/main" id="{DC5CAD62-B81E-49CD-8B1C-89A3BC5ED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4038" y="6016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13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E4C2C8-7C04-4EA4-84D7-69049CD2F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6" y="1761905"/>
            <a:ext cx="2733578" cy="5096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13155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2ºnd </a:t>
            </a:r>
            <a:r>
              <a:rPr lang="pt-PT" sz="4800" b="1" dirty="0" err="1">
                <a:solidFill>
                  <a:schemeClr val="bg1"/>
                </a:solidFill>
                <a:latin typeface="Ink Free" panose="03080402000500000000" pitchFamily="66" charset="0"/>
              </a:rPr>
              <a:t>Clue</a:t>
            </a:r>
            <a:endParaRPr lang="pt-PT" sz="48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60B2BB7-BB95-4A54-9C78-D46F6B45BE21}"/>
              </a:ext>
            </a:extLst>
          </p:cNvPr>
          <p:cNvSpPr/>
          <p:nvPr/>
        </p:nvSpPr>
        <p:spPr>
          <a:xfrm>
            <a:off x="2764421" y="1761905"/>
            <a:ext cx="4057295" cy="3657599"/>
          </a:xfrm>
          <a:prstGeom prst="wedgeEllipseCallout">
            <a:avLst>
              <a:gd name="adj1" fmla="val 58238"/>
              <a:gd name="adj2" fmla="val 21184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Ink Free" panose="03080402000500000000" pitchFamily="66" charset="0"/>
              </a:rPr>
              <a:t>A brush you will use and an artist you will become!</a:t>
            </a:r>
            <a:endParaRPr lang="pt-PT" sz="32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WhatsApp Audio 2020-05-12 at 23.00.54">
            <a:hlinkClick r:id="" action="ppaction://media"/>
            <a:extLst>
              <a:ext uri="{FF2B5EF4-FFF2-40B4-BE49-F238E27FC236}">
                <a16:creationId xmlns:a16="http://schemas.microsoft.com/office/drawing/2014/main" id="{5A61BC0D-41D4-482F-9EB2-B52425DDA7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76094" y="6035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96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F16E9-CC26-4C43-A584-8FA8BD45EE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062" y="0"/>
            <a:ext cx="646706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EC1DFA-2378-4AE0-9A05-6D4E021B7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27" y="0"/>
            <a:ext cx="6896230" cy="6999197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864FA-5793-4298-A539-00C1EB16D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525" y="2394858"/>
            <a:ext cx="2823875" cy="46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03995"/>
      </p:ext>
    </p:extLst>
  </p:cSld>
  <p:clrMapOvr>
    <a:masterClrMapping/>
  </p:clrMapOvr>
  <p:transition spd="slow" advClick="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910847-F5B0-40C9-A9E4-03D4F705E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43" y="0"/>
            <a:ext cx="737325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94E989-F0CE-4719-B92A-5E7DDAE92A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8" y="3401955"/>
            <a:ext cx="1880995" cy="3651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CD35A-9038-42BB-A4AE-F71CD6FCF375}"/>
              </a:ext>
            </a:extLst>
          </p:cNvPr>
          <p:cNvSpPr txBox="1"/>
          <p:nvPr/>
        </p:nvSpPr>
        <p:spPr>
          <a:xfrm>
            <a:off x="246743" y="429506"/>
            <a:ext cx="4049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Ink Free" panose="03080402000500000000" pitchFamily="66" charset="0"/>
              </a:rPr>
              <a:t>The painting place!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Ink Free" panose="03080402000500000000" pitchFamily="66" charset="0"/>
              </a:rPr>
              <a:t>In the orange room there is a canvas, where the students paint, on painting day.</a:t>
            </a:r>
          </a:p>
          <a:p>
            <a:pPr algn="ctr"/>
            <a:endParaRPr lang="pt-PT" sz="2800" b="1" dirty="0">
              <a:solidFill>
                <a:schemeClr val="accent2"/>
              </a:solidFill>
              <a:latin typeface="Ink Free" panose="030804020005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AFB2D3-6AD9-4FCC-8850-5DE65F8EF4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60" y="3236686"/>
            <a:ext cx="2116683" cy="2656113"/>
          </a:xfrm>
          <a:prstGeom prst="rect">
            <a:avLst/>
          </a:prstGeom>
        </p:spPr>
      </p:pic>
      <p:pic>
        <p:nvPicPr>
          <p:cNvPr id="3" name="WhatsApp Audio 2020-05-12 at 23.00.46">
            <a:hlinkClick r:id="" action="ppaction://media"/>
            <a:extLst>
              <a:ext uri="{FF2B5EF4-FFF2-40B4-BE49-F238E27FC236}">
                <a16:creationId xmlns:a16="http://schemas.microsoft.com/office/drawing/2014/main" id="{B9E32826-0E8F-4999-906B-FAF16A88C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08909" y="5892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78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3ºrd </a:t>
            </a:r>
            <a:r>
              <a:rPr lang="pt-PT" sz="4800" b="1" dirty="0" err="1">
                <a:solidFill>
                  <a:schemeClr val="bg1"/>
                </a:solidFill>
                <a:latin typeface="Ink Free" panose="03080402000500000000" pitchFamily="66" charset="0"/>
              </a:rPr>
              <a:t>Clue</a:t>
            </a:r>
            <a:endParaRPr lang="pt-PT" sz="48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5066F2F-EFD8-4971-9118-37B19C36BF90}"/>
              </a:ext>
            </a:extLst>
          </p:cNvPr>
          <p:cNvSpPr/>
          <p:nvPr/>
        </p:nvSpPr>
        <p:spPr>
          <a:xfrm>
            <a:off x="5095459" y="1364343"/>
            <a:ext cx="4600084" cy="3671484"/>
          </a:xfrm>
          <a:prstGeom prst="wedgeEllipseCallout">
            <a:avLst>
              <a:gd name="adj1" fmla="val -55292"/>
              <a:gd name="adj2" fmla="val 3246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algn="ctr"/>
            <a:r>
              <a:rPr lang="en-US" sz="3200" b="1" dirty="0">
                <a:solidFill>
                  <a:schemeClr val="accent6"/>
                </a:solidFill>
                <a:latin typeface="Ink Free" panose="03080402000500000000" pitchFamily="66" charset="0"/>
              </a:rPr>
              <a:t>In it you will learn and throughout the class remain!</a:t>
            </a:r>
          </a:p>
          <a:p>
            <a:pPr algn="ctr"/>
            <a:endParaRPr lang="pt-PT" sz="32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B9B82-9435-493E-B659-4768B2642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13" y="2764927"/>
            <a:ext cx="2526430" cy="4093073"/>
          </a:xfrm>
          <a:prstGeom prst="rect">
            <a:avLst/>
          </a:prstGeom>
        </p:spPr>
      </p:pic>
      <p:pic>
        <p:nvPicPr>
          <p:cNvPr id="3" name="WhatsApp Audio 2020-05-12 at 22.59.59">
            <a:hlinkClick r:id="" action="ppaction://media"/>
            <a:extLst>
              <a:ext uri="{FF2B5EF4-FFF2-40B4-BE49-F238E27FC236}">
                <a16:creationId xmlns:a16="http://schemas.microsoft.com/office/drawing/2014/main" id="{1C1C64D6-EE56-4308-94F7-91FE7D0840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4250" y="6081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29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E04286-15C7-41DD-B591-5DD5869239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476" y="0"/>
            <a:ext cx="7757476" cy="6858000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9017F5-D1F3-4878-BCC8-A515B5BE2D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35" y="4876800"/>
            <a:ext cx="3140766" cy="1981200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03F3AB-90B2-426B-B5E9-B175E2019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35" y="3050790"/>
            <a:ext cx="3531665" cy="268739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00530B-E5AE-4DE4-8391-9E50903DD69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1" y="4876800"/>
            <a:ext cx="2981739" cy="1981200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FBD8D3-2271-4A97-8B4A-284E875AA4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215" y="3050790"/>
            <a:ext cx="2870853" cy="2687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08C3B-2BC0-444E-8A7C-8712096B3C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241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35942"/>
      </p:ext>
    </p:extLst>
  </p:cSld>
  <p:clrMapOvr>
    <a:masterClrMapping/>
  </p:clrMapOvr>
  <p:transition spd="slow" advClick="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CC45B5-84F8-475F-AED1-563C13BAE3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539" y="0"/>
            <a:ext cx="756046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4CD79-2075-4674-955F-0D8D58F2F6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89" y="2226126"/>
            <a:ext cx="1152040" cy="1275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8F1E86-92CC-49DE-86D0-0AED3B8076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42" y="4284383"/>
            <a:ext cx="1022729" cy="1158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132B73-AF46-491F-9290-D0219A285AC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40" y="2375504"/>
            <a:ext cx="852860" cy="1298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EB6BF8-B39A-406C-9CCC-2CC97C0FDE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3" y="3673929"/>
            <a:ext cx="1896132" cy="31840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840C54-7B6E-4BD0-A678-EDF061151411}"/>
              </a:ext>
            </a:extLst>
          </p:cNvPr>
          <p:cNvSpPr txBox="1"/>
          <p:nvPr/>
        </p:nvSpPr>
        <p:spPr>
          <a:xfrm>
            <a:off x="130076" y="245017"/>
            <a:ext cx="4192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Yeah! You got it!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In the first grade classroom, everyone has their seats at their desks and that's where they're supposed to stay, during class...</a:t>
            </a:r>
            <a:endParaRPr lang="pt-PT" sz="2800" b="1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8F9E0A-8613-4A4D-923C-868F28DAF90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40" y="4225959"/>
            <a:ext cx="1346346" cy="1275321"/>
          </a:xfrm>
          <a:prstGeom prst="rect">
            <a:avLst/>
          </a:prstGeom>
        </p:spPr>
      </p:pic>
      <p:pic>
        <p:nvPicPr>
          <p:cNvPr id="3" name="WhatsApp Audio 2020-05-12 at 22.59.51">
            <a:hlinkClick r:id="" action="ppaction://media"/>
            <a:extLst>
              <a:ext uri="{FF2B5EF4-FFF2-40B4-BE49-F238E27FC236}">
                <a16:creationId xmlns:a16="http://schemas.microsoft.com/office/drawing/2014/main" id="{44BAB11B-2F4A-4AC1-AA5A-9CD14F4B6A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50045" y="6108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5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E4C2C8-7C04-4EA4-84D7-69049CD2F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6" y="1761905"/>
            <a:ext cx="2733578" cy="5096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4ºth </a:t>
            </a:r>
            <a:r>
              <a:rPr lang="pt-PT" sz="4800" b="1" dirty="0" err="1">
                <a:solidFill>
                  <a:schemeClr val="bg1"/>
                </a:solidFill>
                <a:latin typeface="Ink Free" panose="03080402000500000000" pitchFamily="66" charset="0"/>
              </a:rPr>
              <a:t>Clue</a:t>
            </a:r>
            <a:endParaRPr lang="pt-PT" sz="48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60B2BB7-BB95-4A54-9C78-D46F6B45BE21}"/>
              </a:ext>
            </a:extLst>
          </p:cNvPr>
          <p:cNvSpPr/>
          <p:nvPr/>
        </p:nvSpPr>
        <p:spPr>
          <a:xfrm>
            <a:off x="2365829" y="1509487"/>
            <a:ext cx="4455887" cy="3910018"/>
          </a:xfrm>
          <a:prstGeom prst="wedgeEllipseCallout">
            <a:avLst>
              <a:gd name="adj1" fmla="val 58238"/>
              <a:gd name="adj2" fmla="val 21184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In it we will sit, to work together!</a:t>
            </a:r>
            <a:endParaRPr lang="pt-PT" sz="36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pic>
        <p:nvPicPr>
          <p:cNvPr id="2" name="WhatsApp Audio 2020-05-12 at 22.59.08">
            <a:hlinkClick r:id="" action="ppaction://media"/>
            <a:extLst>
              <a:ext uri="{FF2B5EF4-FFF2-40B4-BE49-F238E27FC236}">
                <a16:creationId xmlns:a16="http://schemas.microsoft.com/office/drawing/2014/main" id="{39A615D2-F30D-4476-BE4B-540927826F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0300" y="6029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25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E04286-15C7-41DD-B591-5DD5869239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476" y="0"/>
            <a:ext cx="775747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08C3B-2BC0-444E-8A7C-8712096B3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241143" cy="6858000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62C724-5FAD-40CE-8551-6E4ECF4E1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14" y="3050790"/>
            <a:ext cx="3459711" cy="38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14400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DF534551-DB45-4BEB-B4CB-4A13CBCF4C87}"/>
              </a:ext>
            </a:extLst>
          </p:cNvPr>
          <p:cNvSpPr/>
          <p:nvPr/>
        </p:nvSpPr>
        <p:spPr>
          <a:xfrm>
            <a:off x="4963886" y="384628"/>
            <a:ext cx="6705600" cy="5159829"/>
          </a:xfrm>
          <a:prstGeom prst="wedgeEllipseCallout">
            <a:avLst>
              <a:gd name="adj1" fmla="val -58987"/>
              <a:gd name="adj2" fmla="val 5547"/>
            </a:avLst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Hello!</a:t>
            </a:r>
          </a:p>
          <a:p>
            <a:pPr algn="ctr"/>
            <a:endParaRPr lang="en-US" sz="4800" b="1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I'm Professor Tomé and I'm the teacher of 1st C.</a:t>
            </a:r>
          </a:p>
          <a:p>
            <a:pPr algn="ctr"/>
            <a:endParaRPr lang="pt-PT" sz="4800" b="1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8F6978-3EFC-44BB-9B9F-6060B5F25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66" y="932258"/>
            <a:ext cx="2516634" cy="60383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AA1DE4-0AB9-456E-89FE-2245C6B93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67" y="745761"/>
            <a:ext cx="2516634" cy="4428582"/>
          </a:xfrm>
          <a:prstGeom prst="rect">
            <a:avLst/>
          </a:prstGeom>
        </p:spPr>
      </p:pic>
      <p:pic>
        <p:nvPicPr>
          <p:cNvPr id="4" name="WhatsApp Audio 2020-05-12 at 23.06.09">
            <a:hlinkClick r:id="" action="ppaction://media"/>
            <a:extLst>
              <a:ext uri="{FF2B5EF4-FFF2-40B4-BE49-F238E27FC236}">
                <a16:creationId xmlns:a16="http://schemas.microsoft.com/office/drawing/2014/main" id="{3E9551C3-1D6C-43C0-8729-2994620572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9886" y="58637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71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D47A63-0917-4710-9D48-75D030E45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58" y="0"/>
            <a:ext cx="730068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084F7-566E-4CDE-98A1-5C0907C7E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8" y="3120571"/>
            <a:ext cx="2034142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56D78E-51E7-455A-A6E5-9AEC04F74B2F}"/>
              </a:ext>
            </a:extLst>
          </p:cNvPr>
          <p:cNvSpPr txBox="1"/>
          <p:nvPr/>
        </p:nvSpPr>
        <p:spPr>
          <a:xfrm>
            <a:off x="348343" y="200253"/>
            <a:ext cx="41510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Ink Free" panose="03080402000500000000" pitchFamily="66" charset="0"/>
              </a:rPr>
              <a:t>Yes... that's right!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Ink Free" panose="03080402000500000000" pitchFamily="66" charset="0"/>
              </a:rPr>
              <a:t>In the orange room the table is longer and the kids sit down to do their jobs!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Ink Free" panose="03080402000500000000" pitchFamily="66" charset="0"/>
              </a:rPr>
              <a:t>They can paint, draw, cut and make collages!</a:t>
            </a:r>
          </a:p>
          <a:p>
            <a:pPr algn="ctr"/>
            <a:endParaRPr lang="pt-PT" sz="2400" b="1" dirty="0">
              <a:solidFill>
                <a:schemeClr val="accent2"/>
              </a:solidFill>
              <a:latin typeface="Ink Free" panose="03080402000500000000" pitchFamily="66" charset="0"/>
            </a:endParaRPr>
          </a:p>
        </p:txBody>
      </p:sp>
      <p:pic>
        <p:nvPicPr>
          <p:cNvPr id="7" name="WhatsApp Audio 2020-05-12 at 22.58.57">
            <a:hlinkClick r:id="" action="ppaction://media"/>
            <a:extLst>
              <a:ext uri="{FF2B5EF4-FFF2-40B4-BE49-F238E27FC236}">
                <a16:creationId xmlns:a16="http://schemas.microsoft.com/office/drawing/2014/main" id="{810E6F0F-0621-4E55-AA98-B30055095A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5719" y="6048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58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580571" y="200091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5ºth </a:t>
            </a:r>
            <a:r>
              <a:rPr lang="pt-PT" sz="4800" b="1" dirty="0" err="1">
                <a:solidFill>
                  <a:schemeClr val="bg1"/>
                </a:solidFill>
                <a:latin typeface="Ink Free" panose="03080402000500000000" pitchFamily="66" charset="0"/>
              </a:rPr>
              <a:t>Clue</a:t>
            </a:r>
            <a:endParaRPr lang="pt-PT" sz="48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5066F2F-EFD8-4971-9118-37B19C36BF90}"/>
              </a:ext>
            </a:extLst>
          </p:cNvPr>
          <p:cNvSpPr/>
          <p:nvPr/>
        </p:nvSpPr>
        <p:spPr>
          <a:xfrm>
            <a:off x="4978400" y="1364342"/>
            <a:ext cx="4760685" cy="4093073"/>
          </a:xfrm>
          <a:prstGeom prst="wedgeEllipseCallout">
            <a:avLst>
              <a:gd name="adj1" fmla="val -54951"/>
              <a:gd name="adj2" fmla="val 34590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The materials he'll store, so that the backpacks won't support!</a:t>
            </a:r>
            <a:endParaRPr lang="pt-PT" sz="36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B9B82-9435-493E-B659-4768B2642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13" y="2764927"/>
            <a:ext cx="2526430" cy="4093073"/>
          </a:xfrm>
          <a:prstGeom prst="rect">
            <a:avLst/>
          </a:prstGeom>
        </p:spPr>
      </p:pic>
      <p:pic>
        <p:nvPicPr>
          <p:cNvPr id="4" name="WhatsApp Audio 2020-05-12 at 22.57.30">
            <a:hlinkClick r:id="" action="ppaction://media"/>
            <a:extLst>
              <a:ext uri="{FF2B5EF4-FFF2-40B4-BE49-F238E27FC236}">
                <a16:creationId xmlns:a16="http://schemas.microsoft.com/office/drawing/2014/main" id="{D99534A7-24BF-489E-AF32-AB12ED83AA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5322" y="6048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75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1D21B-23EE-4D62-AD60-E67F9EBD3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5B7B92-E0B8-4D22-8FA9-33A51E111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71" y="1799771"/>
            <a:ext cx="1857829" cy="4891315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C2893A-7743-4BB0-A422-294AEF5F2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959428"/>
            <a:ext cx="1857829" cy="4572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AC70D-A5AC-451D-869B-477C9CCA0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1788"/>
      </p:ext>
    </p:extLst>
  </p:cSld>
  <p:clrMapOvr>
    <a:masterClrMapping/>
  </p:clrMapOvr>
  <p:transition spd="slow" advClick="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17D6F1-CF88-473A-A46D-7D778EFDF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3" y="0"/>
            <a:ext cx="748679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FE9536-591F-4E36-AE62-909160BE0E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233">
            <a:off x="8002026" y="3578632"/>
            <a:ext cx="1285229" cy="1827543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Top"/>
            <a:lightRig rig="threePt" dir="t">
              <a:rot lat="0" lon="0" rev="0"/>
            </a:lightRig>
          </a:scene3d>
          <a:sp3d extrusionH="38100" prstMaterial="clear">
            <a:bevelT w="260350" h="50800" prst="convex"/>
            <a:bevelB prst="softRound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D36651-D70C-449B-81E9-3F878341B0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81">
            <a:off x="9946225" y="3173385"/>
            <a:ext cx="1721137" cy="2738531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Top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4AAA2D-EBC4-4701-B04E-D1C9FC1E8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363">
            <a:off x="7028841" y="372174"/>
            <a:ext cx="2230723" cy="196618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CC3313-CE12-46CE-8F07-5DD1DFE8E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363">
            <a:off x="7093891" y="418385"/>
            <a:ext cx="2230723" cy="196618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isometricOffAxis2Righ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6D32460-A2E0-4447-8CE1-AA72D433606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52" y="944467"/>
            <a:ext cx="2359734" cy="1487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22B838-2DD3-4FB4-8589-0C13F9260A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172">
            <a:off x="8486363" y="1235759"/>
            <a:ext cx="1157490" cy="155489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Top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29F2D1-7261-4254-B67D-CAD71F3A4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81">
            <a:off x="9962482" y="2973326"/>
            <a:ext cx="1721137" cy="2738531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Top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DC3090C-5636-44B9-AFD3-8F855B458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81">
            <a:off x="10008511" y="2773267"/>
            <a:ext cx="1721137" cy="2738531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Top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34D789-3A9B-4D90-A3EE-2B1FF5042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233">
            <a:off x="7971288" y="3428819"/>
            <a:ext cx="1285229" cy="1827543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Top"/>
            <a:lightRig rig="threePt" dir="t">
              <a:rot lat="0" lon="0" rev="0"/>
            </a:lightRig>
          </a:scene3d>
          <a:sp3d extrusionH="38100" prstMaterial="clear">
            <a:bevelT w="260350" h="50800" prst="convex"/>
            <a:bevelB prst="softRound"/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04E1494-F722-499B-90CE-884CF2083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233">
            <a:off x="7971288" y="3279005"/>
            <a:ext cx="1285229" cy="1827543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Top"/>
            <a:lightRig rig="threePt" dir="t">
              <a:rot lat="0" lon="0" rev="0"/>
            </a:lightRig>
          </a:scene3d>
          <a:sp3d extrusionH="38100" prstMaterial="clear">
            <a:bevelT w="260350" h="50800" prst="convex"/>
            <a:bevelB prst="softRound"/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58147E2-F9FC-4DCA-8BE6-230EA6D3A7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2" y="3508544"/>
            <a:ext cx="1994619" cy="3349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8E68D-6D56-470C-A608-95C1A05D9E92}"/>
              </a:ext>
            </a:extLst>
          </p:cNvPr>
          <p:cNvSpPr txBox="1"/>
          <p:nvPr/>
        </p:nvSpPr>
        <p:spPr>
          <a:xfrm>
            <a:off x="106058" y="92224"/>
            <a:ext cx="45118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The closet...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In this closet we keep all the books, of Portuguese, math, Natural Sciences, dictionaries and even the students' material boxes!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They stay here so that the backpacks are not always so heavy!</a:t>
            </a:r>
            <a:endParaRPr lang="pt-PT" sz="2400" b="1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2" name="WhatsApp Audio 2020-05-12 at 22.57.18">
            <a:hlinkClick r:id="" action="ppaction://media"/>
            <a:extLst>
              <a:ext uri="{FF2B5EF4-FFF2-40B4-BE49-F238E27FC236}">
                <a16:creationId xmlns:a16="http://schemas.microsoft.com/office/drawing/2014/main" id="{CD784AFA-EF77-4BB0-92EE-D5F529C39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60289" y="59867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01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E4C2C8-7C04-4EA4-84D7-69049CD2F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6" y="1761905"/>
            <a:ext cx="2733578" cy="5096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6ºth </a:t>
            </a:r>
            <a:r>
              <a:rPr lang="pt-PT" sz="4800" b="1" dirty="0" err="1">
                <a:solidFill>
                  <a:schemeClr val="bg1"/>
                </a:solidFill>
                <a:latin typeface="Ink Free" panose="03080402000500000000" pitchFamily="66" charset="0"/>
              </a:rPr>
              <a:t>Clue</a:t>
            </a:r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!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60B2BB7-BB95-4A54-9C78-D46F6B45BE21}"/>
              </a:ext>
            </a:extLst>
          </p:cNvPr>
          <p:cNvSpPr/>
          <p:nvPr/>
        </p:nvSpPr>
        <p:spPr>
          <a:xfrm>
            <a:off x="2032000" y="1509487"/>
            <a:ext cx="4789717" cy="3910018"/>
          </a:xfrm>
          <a:prstGeom prst="wedgeEllipseCallout">
            <a:avLst>
              <a:gd name="adj1" fmla="val 58238"/>
              <a:gd name="adj2" fmla="val 21184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In little boxes you will keep, the material you use, to work!</a:t>
            </a:r>
            <a:endParaRPr lang="pt-PT" sz="36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pic>
        <p:nvPicPr>
          <p:cNvPr id="2" name="WhatsApp Audio 2020-05-12 at 22.56.38">
            <a:hlinkClick r:id="" action="ppaction://media"/>
            <a:extLst>
              <a:ext uri="{FF2B5EF4-FFF2-40B4-BE49-F238E27FC236}">
                <a16:creationId xmlns:a16="http://schemas.microsoft.com/office/drawing/2014/main" id="{030360FB-A74F-423A-8701-6EEC6BB130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06125" y="612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41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1D21B-23EE-4D62-AD60-E67F9EBD3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AC70D-A5AC-451D-869B-477C9CCA0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8F3ACE-BB5D-4342-ADA9-65B99A88C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57" y="1008153"/>
            <a:ext cx="2249714" cy="2257562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D81BBF-EA58-4661-B03A-F118CCC76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57" y="1008153"/>
            <a:ext cx="2249714" cy="22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39689"/>
      </p:ext>
    </p:extLst>
  </p:cSld>
  <p:clrMapOvr>
    <a:masterClrMapping/>
  </p:clrMapOvr>
  <p:transition spd="slow" advClick="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7C1C7C-29C0-491C-BFD3-ADB864641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42" y="0"/>
            <a:ext cx="676365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AA1F75-1497-416B-B181-0559D795E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9" y="3455291"/>
            <a:ext cx="1851967" cy="3555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854251-DEA5-4D56-92AE-C4F8E67C32CE}"/>
              </a:ext>
            </a:extLst>
          </p:cNvPr>
          <p:cNvSpPr txBox="1"/>
          <p:nvPr/>
        </p:nvSpPr>
        <p:spPr>
          <a:xfrm>
            <a:off x="470319" y="290286"/>
            <a:ext cx="47403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Ink Free" panose="03080402000500000000" pitchFamily="66" charset="0"/>
              </a:rPr>
              <a:t>In the orange room closet are all the materials needed to do the work.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Ink Free" panose="03080402000500000000" pitchFamily="66" charset="0"/>
              </a:rPr>
              <a:t>Pens, glues, scissors and paints are all stored in their boxes and all the students can use!</a:t>
            </a:r>
            <a:endParaRPr lang="pt-PT" sz="2800" b="1" dirty="0">
              <a:solidFill>
                <a:schemeClr val="accent2"/>
              </a:solidFill>
              <a:latin typeface="Ink Free" panose="03080402000500000000" pitchFamily="66" charset="0"/>
            </a:endParaRPr>
          </a:p>
        </p:txBody>
      </p:sp>
      <p:pic>
        <p:nvPicPr>
          <p:cNvPr id="4" name="WhatsApp Audio 2020-05-12 at 22.56.06">
            <a:hlinkClick r:id="" action="ppaction://media"/>
            <a:extLst>
              <a:ext uri="{FF2B5EF4-FFF2-40B4-BE49-F238E27FC236}">
                <a16:creationId xmlns:a16="http://schemas.microsoft.com/office/drawing/2014/main" id="{3EB0199E-851A-4CF6-9E51-A53D02CC0C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047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79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7ºth </a:t>
            </a:r>
            <a:r>
              <a:rPr lang="pt-PT" sz="4800" b="1" dirty="0" err="1">
                <a:solidFill>
                  <a:schemeClr val="bg1"/>
                </a:solidFill>
                <a:latin typeface="Ink Free" panose="03080402000500000000" pitchFamily="66" charset="0"/>
              </a:rPr>
              <a:t>Clue</a:t>
            </a:r>
            <a:endParaRPr lang="pt-PT" sz="48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5066F2F-EFD8-4971-9118-37B19C36BF90}"/>
              </a:ext>
            </a:extLst>
          </p:cNvPr>
          <p:cNvSpPr/>
          <p:nvPr/>
        </p:nvSpPr>
        <p:spPr>
          <a:xfrm>
            <a:off x="5095458" y="1364343"/>
            <a:ext cx="4846827" cy="4093072"/>
          </a:xfrm>
          <a:prstGeom prst="wedgeEllipseCallout">
            <a:avLst>
              <a:gd name="adj1" fmla="val -54179"/>
              <a:gd name="adj2" fmla="val 36008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With games you will learn and thus consolidate your knowledge!</a:t>
            </a:r>
            <a:endParaRPr lang="pt-PT" sz="36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B9B82-9435-493E-B659-4768B2642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13" y="2764927"/>
            <a:ext cx="2526430" cy="4093073"/>
          </a:xfrm>
          <a:prstGeom prst="rect">
            <a:avLst/>
          </a:prstGeom>
        </p:spPr>
      </p:pic>
      <p:pic>
        <p:nvPicPr>
          <p:cNvPr id="3" name="WhatsApp Audio 2020-05-12 at 22.55.11">
            <a:hlinkClick r:id="" action="ppaction://media"/>
            <a:extLst>
              <a:ext uri="{FF2B5EF4-FFF2-40B4-BE49-F238E27FC236}">
                <a16:creationId xmlns:a16="http://schemas.microsoft.com/office/drawing/2014/main" id="{D3D584C6-EFEA-4B84-8F8E-E6E093ABC2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8756" y="5996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26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83AC4C-85A5-41EA-907E-FCBA2A760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C8D7BF-5ABE-4C53-9A39-05DE012175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82" y="0"/>
            <a:ext cx="6599582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1BF5E7-6416-4BC4-B1CE-CEAF0361B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47" y="2061028"/>
            <a:ext cx="1207567" cy="2939141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BA6C03-0E59-463D-AEE8-1B852B78A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47" y="2061028"/>
            <a:ext cx="1207567" cy="29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47272"/>
      </p:ext>
    </p:extLst>
  </p:cSld>
  <p:clrMapOvr>
    <a:masterClrMapping/>
  </p:clrMapOvr>
  <p:transition spd="slow" advClick="0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37A680-7FA9-4BD7-8140-11D9E7A3F0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18" y="0"/>
            <a:ext cx="659958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DAF049-2354-4D9B-BB00-3CB51E6D0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2" y="2883608"/>
            <a:ext cx="2366773" cy="397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F32D28-7C27-4827-B004-61BDE017918C}"/>
              </a:ext>
            </a:extLst>
          </p:cNvPr>
          <p:cNvSpPr txBox="1"/>
          <p:nvPr/>
        </p:nvSpPr>
        <p:spPr>
          <a:xfrm>
            <a:off x="463512" y="290286"/>
            <a:ext cx="46890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In the first year´s room we don't have a little house or garage, but in this closet we have some very cute games, which we use to learn!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We have fun too!</a:t>
            </a:r>
          </a:p>
          <a:p>
            <a:pPr algn="ctr"/>
            <a:endParaRPr lang="pt-PT" b="1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WhatsApp Audio 2020-05-12 at 22.55.03">
            <a:hlinkClick r:id="" action="ppaction://media"/>
            <a:extLst>
              <a:ext uri="{FF2B5EF4-FFF2-40B4-BE49-F238E27FC236}">
                <a16:creationId xmlns:a16="http://schemas.microsoft.com/office/drawing/2014/main" id="{9E987D72-7162-4D3F-B942-CF59E6F00C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9592" y="6068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62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39847E2-1F57-4CDF-8BB1-52162FF99F2B}"/>
              </a:ext>
            </a:extLst>
          </p:cNvPr>
          <p:cNvSpPr/>
          <p:nvPr/>
        </p:nvSpPr>
        <p:spPr>
          <a:xfrm>
            <a:off x="1320800" y="464456"/>
            <a:ext cx="5581293" cy="4281715"/>
          </a:xfrm>
          <a:prstGeom prst="wedgeEllipseCallout">
            <a:avLst>
              <a:gd name="adj1" fmla="val 53064"/>
              <a:gd name="adj2" fmla="val 14642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Ink Free" panose="03080402000500000000" pitchFamily="66" charset="0"/>
              </a:rPr>
              <a:t>Hello!</a:t>
            </a:r>
          </a:p>
          <a:p>
            <a:pPr algn="ctr"/>
            <a:endParaRPr lang="en-US" sz="3600" b="1" dirty="0">
              <a:solidFill>
                <a:schemeClr val="accent2"/>
              </a:solidFill>
              <a:latin typeface="Ink Free" panose="03080402000500000000" pitchFamily="66" charset="0"/>
            </a:endParaRP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Ink Free" panose="03080402000500000000" pitchFamily="66" charset="0"/>
              </a:rPr>
              <a:t>I'm Professor Carla and I'm a teacher at </a:t>
            </a:r>
          </a:p>
          <a:p>
            <a:pPr algn="ctr"/>
            <a:r>
              <a:rPr lang="en-US" sz="3600" b="1" dirty="0">
                <a:solidFill>
                  <a:schemeClr val="accent2"/>
                </a:solidFill>
                <a:latin typeface="Ink Free" panose="03080402000500000000" pitchFamily="66" charset="0"/>
              </a:rPr>
              <a:t>Orange Room!</a:t>
            </a:r>
            <a:endParaRPr lang="pt-PT" sz="3600" b="1" dirty="0">
              <a:solidFill>
                <a:schemeClr val="accent2"/>
              </a:solidFill>
              <a:latin typeface="Ink Free" panose="03080402000500000000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08176F-4415-4AA3-8A20-44049EFE0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30" y="1237453"/>
            <a:ext cx="2058998" cy="57366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7A5E77-E509-45D3-A50B-D8F6C5343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30" y="1237452"/>
            <a:ext cx="2058998" cy="3755461"/>
          </a:xfrm>
          <a:prstGeom prst="rect">
            <a:avLst/>
          </a:prstGeom>
        </p:spPr>
      </p:pic>
      <p:pic>
        <p:nvPicPr>
          <p:cNvPr id="2" name="WhatsApp Audio 2020-05-12 at 23.05.24">
            <a:hlinkClick r:id="" action="ppaction://media"/>
            <a:extLst>
              <a:ext uri="{FF2B5EF4-FFF2-40B4-BE49-F238E27FC236}">
                <a16:creationId xmlns:a16="http://schemas.microsoft.com/office/drawing/2014/main" id="{8591B8D4-A386-492C-9F88-816BE3D6ED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1409" y="605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77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E4C2C8-7C04-4EA4-84D7-69049CD2F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6" y="1761905"/>
            <a:ext cx="2733578" cy="5096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8ºth </a:t>
            </a:r>
            <a:r>
              <a:rPr lang="pt-PT" sz="4800" b="1" dirty="0" err="1">
                <a:solidFill>
                  <a:schemeClr val="bg1"/>
                </a:solidFill>
                <a:latin typeface="Ink Free" panose="03080402000500000000" pitchFamily="66" charset="0"/>
              </a:rPr>
              <a:t>Clue</a:t>
            </a:r>
            <a:endParaRPr lang="pt-PT" sz="48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60B2BB7-BB95-4A54-9C78-D46F6B45BE21}"/>
              </a:ext>
            </a:extLst>
          </p:cNvPr>
          <p:cNvSpPr/>
          <p:nvPr/>
        </p:nvSpPr>
        <p:spPr>
          <a:xfrm>
            <a:off x="2307771" y="1509487"/>
            <a:ext cx="4513945" cy="3910018"/>
          </a:xfrm>
          <a:prstGeom prst="wedgeEllipseCallout">
            <a:avLst>
              <a:gd name="adj1" fmla="val 58238"/>
              <a:gd name="adj2" fmla="val 21184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Here you'll cook, beautiful dishes to delight you!</a:t>
            </a:r>
            <a:endParaRPr lang="pt-PT" sz="36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WhatsApp Audio 2020-05-12 at 22.54.26">
            <a:hlinkClick r:id="" action="ppaction://media"/>
            <a:extLst>
              <a:ext uri="{FF2B5EF4-FFF2-40B4-BE49-F238E27FC236}">
                <a16:creationId xmlns:a16="http://schemas.microsoft.com/office/drawing/2014/main" id="{F9867358-8B9F-46D7-A004-8ADC693BCD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2179" y="5996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2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83AC4C-85A5-41EA-907E-FCBA2A760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C8D7BF-5ABE-4C53-9A39-05DE0121759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82" y="0"/>
            <a:ext cx="6599582" cy="6858000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CA834E-EB9A-4A2C-8AC2-669E2421C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053" y="1407886"/>
            <a:ext cx="2362947" cy="54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78722"/>
      </p:ext>
    </p:extLst>
  </p:cSld>
  <p:clrMapOvr>
    <a:masterClrMapping/>
  </p:clrMapOvr>
  <p:transition spd="slow" advClick="0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82B82F-B75C-4E20-AE26-12E6DEDEF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57" y="0"/>
            <a:ext cx="725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D68A5-215A-41B8-9C46-3577C8622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1" y="3120571"/>
            <a:ext cx="2034142" cy="3976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43761-D773-40D1-AD35-F9275292FC77}"/>
              </a:ext>
            </a:extLst>
          </p:cNvPr>
          <p:cNvSpPr txBox="1"/>
          <p:nvPr/>
        </p:nvSpPr>
        <p:spPr>
          <a:xfrm>
            <a:off x="238091" y="203200"/>
            <a:ext cx="42468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Ink Free" panose="03080402000500000000" pitchFamily="66" charset="0"/>
              </a:rPr>
              <a:t>Yes... 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Ink Free" panose="03080402000500000000" pitchFamily="66" charset="0"/>
              </a:rPr>
              <a:t>In the orange room we have a little house and garage and other places to play!</a:t>
            </a:r>
            <a:endParaRPr lang="pt-PT" sz="2800" b="1" dirty="0">
              <a:solidFill>
                <a:schemeClr val="accent2"/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WhatsApp Audio 2020-05-12 at 22.51.01">
            <a:hlinkClick r:id="" action="ppaction://media"/>
            <a:extLst>
              <a:ext uri="{FF2B5EF4-FFF2-40B4-BE49-F238E27FC236}">
                <a16:creationId xmlns:a16="http://schemas.microsoft.com/office/drawing/2014/main" id="{33EAB886-2F2B-44F4-B39D-AC5037F8D1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74963" y="604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2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9ºth </a:t>
            </a:r>
            <a:r>
              <a:rPr lang="pt-PT" sz="4800" b="1" dirty="0" err="1">
                <a:solidFill>
                  <a:schemeClr val="bg1"/>
                </a:solidFill>
                <a:latin typeface="Ink Free" panose="03080402000500000000" pitchFamily="66" charset="0"/>
              </a:rPr>
              <a:t>Clue</a:t>
            </a:r>
            <a:endParaRPr lang="pt-PT" sz="48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5066F2F-EFD8-4971-9118-37B19C36BF90}"/>
              </a:ext>
            </a:extLst>
          </p:cNvPr>
          <p:cNvSpPr/>
          <p:nvPr/>
        </p:nvSpPr>
        <p:spPr>
          <a:xfrm>
            <a:off x="4863229" y="1643742"/>
            <a:ext cx="5035514" cy="4093073"/>
          </a:xfrm>
          <a:prstGeom prst="wedgeEllipseCallout">
            <a:avLst>
              <a:gd name="adj1" fmla="val -52756"/>
              <a:gd name="adj2" fmla="val 32141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Where are you going to put it? </a:t>
            </a:r>
          </a:p>
          <a:p>
            <a:pPr algn="ctr"/>
            <a:r>
              <a:rPr lang="en-US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It can't stay on the ground!</a:t>
            </a:r>
            <a:endParaRPr lang="pt-PT" sz="36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B9B82-9435-493E-B659-4768B2642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13" y="2764927"/>
            <a:ext cx="2526430" cy="4093073"/>
          </a:xfrm>
          <a:prstGeom prst="rect">
            <a:avLst/>
          </a:prstGeom>
        </p:spPr>
      </p:pic>
      <p:pic>
        <p:nvPicPr>
          <p:cNvPr id="9" name="WhatsApp Audio 2020-05-12 at 22.50.20">
            <a:hlinkClick r:id="" action="ppaction://media"/>
            <a:extLst>
              <a:ext uri="{FF2B5EF4-FFF2-40B4-BE49-F238E27FC236}">
                <a16:creationId xmlns:a16="http://schemas.microsoft.com/office/drawing/2014/main" id="{541D4764-4CA5-4D00-A7E0-2D1F9C3A84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3237" y="5996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99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2F0FA2-D0D0-4712-9B88-FE73D76BA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0"/>
            <a:ext cx="624114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C1BBCA-3A60-468C-96A3-895691399F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7" y="0"/>
            <a:ext cx="6008914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2D545F-1CB3-4066-8B9C-198A938A76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71" y="4165599"/>
            <a:ext cx="1262374" cy="12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504"/>
      </p:ext>
    </p:extLst>
  </p:cSld>
  <p:clrMapOvr>
    <a:masterClrMapping/>
  </p:clrMapOvr>
  <p:transition spd="slow" advClick="0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42B9A2-EC1C-4440-B0DE-976B8DDFD9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24" y="0"/>
            <a:ext cx="756046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91CB76-881D-4125-89D0-3978914D5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25" y="2496581"/>
            <a:ext cx="934064" cy="1034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C61043-4887-42A5-B025-9DA053C03B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42" y="4284383"/>
            <a:ext cx="1132627" cy="1275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1BC062-00E8-4DDB-8593-C815FED77F7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84" y="2364377"/>
            <a:ext cx="852860" cy="1298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F17160-CA3B-4DAC-811A-18A1F5A228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890" y="1445081"/>
            <a:ext cx="1067329" cy="210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232BED-63F0-4490-9DEC-F302A56625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8" y="3426076"/>
            <a:ext cx="2043730" cy="3431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3740CB-59E5-4CDF-82D9-679ECDB747AE}"/>
              </a:ext>
            </a:extLst>
          </p:cNvPr>
          <p:cNvSpPr txBox="1"/>
          <p:nvPr/>
        </p:nvSpPr>
        <p:spPr>
          <a:xfrm>
            <a:off x="249528" y="466562"/>
            <a:ext cx="41475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Here in the first year classroom, the students hang their coats and backpacks on the back of their chair or on the hangers outside the room!</a:t>
            </a:r>
            <a:endParaRPr lang="pt-PT" sz="2800" b="1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WhatsApp Audio 2020-05-12 at 22.52.42">
            <a:hlinkClick r:id="" action="ppaction://media"/>
            <a:extLst>
              <a:ext uri="{FF2B5EF4-FFF2-40B4-BE49-F238E27FC236}">
                <a16:creationId xmlns:a16="http://schemas.microsoft.com/office/drawing/2014/main" id="{CC849A28-AEE5-44D5-9614-F35F537540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13707" y="6086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4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E4C2C8-7C04-4EA4-84D7-69049CD2F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6" y="1761905"/>
            <a:ext cx="2733578" cy="5096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62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10ºth </a:t>
            </a:r>
            <a:r>
              <a:rPr lang="pt-PT" sz="4800" b="1" dirty="0" err="1">
                <a:solidFill>
                  <a:schemeClr val="bg1"/>
                </a:solidFill>
                <a:latin typeface="Ink Free" panose="03080402000500000000" pitchFamily="66" charset="0"/>
              </a:rPr>
              <a:t>Clue</a:t>
            </a:r>
            <a:endParaRPr lang="pt-PT" sz="48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60B2BB7-BB95-4A54-9C78-D46F6B45BE21}"/>
              </a:ext>
            </a:extLst>
          </p:cNvPr>
          <p:cNvSpPr/>
          <p:nvPr/>
        </p:nvSpPr>
        <p:spPr>
          <a:xfrm>
            <a:off x="2104571" y="1422401"/>
            <a:ext cx="4717145" cy="3997104"/>
          </a:xfrm>
          <a:prstGeom prst="wedgeEllipseCallout">
            <a:avLst>
              <a:gd name="adj1" fmla="val 58238"/>
              <a:gd name="adj2" fmla="val 21184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When you get your coat, you're </a:t>
            </a:r>
            <a:r>
              <a:rPr lang="en-US" sz="3600" b="1" dirty="0" err="1">
                <a:solidFill>
                  <a:schemeClr val="accent6"/>
                </a:solidFill>
                <a:latin typeface="Ink Free" panose="03080402000500000000" pitchFamily="66" charset="0"/>
              </a:rPr>
              <a:t>gonna</a:t>
            </a:r>
            <a:r>
              <a:rPr lang="en-US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 hang it up and then go play!</a:t>
            </a:r>
            <a:endParaRPr lang="pt-PT" sz="36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WhatsApp Audio 2020-05-12 at 22.53.24">
            <a:hlinkClick r:id="" action="ppaction://media"/>
            <a:extLst>
              <a:ext uri="{FF2B5EF4-FFF2-40B4-BE49-F238E27FC236}">
                <a16:creationId xmlns:a16="http://schemas.microsoft.com/office/drawing/2014/main" id="{3B3A038D-3FEF-42D7-B508-2FD46EED20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0894" y="6134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8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2F0FA2-D0D0-4712-9B88-FE73D76BA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0"/>
            <a:ext cx="624114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C1BBCA-3A60-468C-96A3-895691399F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7" y="0"/>
            <a:ext cx="600891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2D545F-1CB3-4066-8B9C-198A938A76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71" y="4165599"/>
            <a:ext cx="1262374" cy="1258661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4707DA-EB40-4C0A-BEC0-D17F47251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936" y="1770741"/>
            <a:ext cx="1777035" cy="14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37929"/>
      </p:ext>
    </p:extLst>
  </p:cSld>
  <p:clrMapOvr>
    <a:masterClrMapping/>
  </p:clrMapOvr>
  <p:transition spd="slow" advClick="0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F29DF-2D54-4BD4-BA84-3F72C9577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0"/>
            <a:ext cx="6241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BE96B3-C4AD-4EEC-97EB-147FD3C07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1" y="3120571"/>
            <a:ext cx="2034142" cy="3737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514631-E552-485E-B866-D10CB346C91C}"/>
              </a:ext>
            </a:extLst>
          </p:cNvPr>
          <p:cNvSpPr txBox="1"/>
          <p:nvPr/>
        </p:nvSpPr>
        <p:spPr>
          <a:xfrm>
            <a:off x="449943" y="50800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Ink Free" panose="03080402000500000000" pitchFamily="66" charset="0"/>
              </a:rPr>
              <a:t>In the orange room the students hang their coats and backpacks inside the room, in their names...</a:t>
            </a:r>
          </a:p>
          <a:p>
            <a:pPr algn="ctr"/>
            <a:endParaRPr lang="pt-PT" sz="2800" b="1" dirty="0">
              <a:solidFill>
                <a:schemeClr val="accent2"/>
              </a:solidFill>
              <a:latin typeface="Ink Free" panose="03080402000500000000" pitchFamily="66" charset="0"/>
            </a:endParaRPr>
          </a:p>
        </p:txBody>
      </p:sp>
      <p:pic>
        <p:nvPicPr>
          <p:cNvPr id="2" name="WhatsApp Audio 2020-05-12 at 22.48.16">
            <a:hlinkClick r:id="" action="ppaction://media"/>
            <a:extLst>
              <a:ext uri="{FF2B5EF4-FFF2-40B4-BE49-F238E27FC236}">
                <a16:creationId xmlns:a16="http://schemas.microsoft.com/office/drawing/2014/main" id="{526F4C32-2D57-444F-B2DB-8712D83CF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1143" y="604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62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654E4B-5D7B-4EFE-AA52-8C1AE3429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16" y="1121333"/>
            <a:ext cx="2058998" cy="57366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8F6978-3EFC-44BB-9B9F-6060B5F25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1" y="1082321"/>
            <a:ext cx="2516634" cy="60383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AA1DE4-0AB9-456E-89FE-2245C6B93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1" y="932258"/>
            <a:ext cx="2516634" cy="4428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B8DF13-9237-4C9F-9C67-94A1957B8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16" y="1082321"/>
            <a:ext cx="2058998" cy="379447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AAD544F-F205-47C2-9F6D-2BFAF557B570}"/>
              </a:ext>
            </a:extLst>
          </p:cNvPr>
          <p:cNvSpPr/>
          <p:nvPr/>
        </p:nvSpPr>
        <p:spPr>
          <a:xfrm>
            <a:off x="3156055" y="78892"/>
            <a:ext cx="3801336" cy="3044372"/>
          </a:xfrm>
          <a:prstGeom prst="wedgeEllipseCallout">
            <a:avLst>
              <a:gd name="adj1" fmla="val -45195"/>
              <a:gd name="adj2" fmla="val 44164"/>
            </a:avLst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Congratulations!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You got all the differences right!</a:t>
            </a:r>
            <a:endParaRPr lang="pt-PT" sz="2800" b="1" dirty="0">
              <a:solidFill>
                <a:schemeClr val="accent5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AF77AF3-7966-45B7-96F2-A2B232CFF2A8}"/>
              </a:ext>
            </a:extLst>
          </p:cNvPr>
          <p:cNvSpPr/>
          <p:nvPr/>
        </p:nvSpPr>
        <p:spPr>
          <a:xfrm>
            <a:off x="4538760" y="2979560"/>
            <a:ext cx="4254716" cy="3794479"/>
          </a:xfrm>
          <a:prstGeom prst="wedgeEllipseCallout">
            <a:avLst>
              <a:gd name="adj1" fmla="val 48697"/>
              <a:gd name="adj2" fmla="val -30014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The two rooms are different but they have something in common, YOU! 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And that's without a doubt the most important thing!</a:t>
            </a:r>
            <a:endParaRPr lang="pt-PT" sz="2400" b="1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2" name="WhatsApp Audio 2020-05-12 at 22.45.52">
            <a:hlinkClick r:id="" action="ppaction://media"/>
            <a:extLst>
              <a:ext uri="{FF2B5EF4-FFF2-40B4-BE49-F238E27FC236}">
                <a16:creationId xmlns:a16="http://schemas.microsoft.com/office/drawing/2014/main" id="{D15C4680-0D44-4EC0-B76A-42DC9668CF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04217" y="6164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80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88135-8C5A-4D2B-BDF3-9C0F92F82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2" y="2429418"/>
            <a:ext cx="2637245" cy="4428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C8361-5A02-43A6-BC4C-503F9181D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44" y="2652485"/>
            <a:ext cx="2288903" cy="4428581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E538CAE-F713-4B60-AD52-B0C1FD44FB16}"/>
              </a:ext>
            </a:extLst>
          </p:cNvPr>
          <p:cNvSpPr/>
          <p:nvPr/>
        </p:nvSpPr>
        <p:spPr>
          <a:xfrm>
            <a:off x="4891312" y="391023"/>
            <a:ext cx="4057295" cy="3657599"/>
          </a:xfrm>
          <a:prstGeom prst="wedgeEllipseCallout">
            <a:avLst>
              <a:gd name="adj1" fmla="val 43571"/>
              <a:gd name="adj2" fmla="val 37454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Together we will discover the real differences between the two classrooms!</a:t>
            </a:r>
            <a:endParaRPr lang="pt-PT" sz="2800" b="1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CEA73741-DCE6-4284-89BB-0D93A67415EA}"/>
              </a:ext>
            </a:extLst>
          </p:cNvPr>
          <p:cNvSpPr/>
          <p:nvPr/>
        </p:nvSpPr>
        <p:spPr>
          <a:xfrm>
            <a:off x="3309910" y="3814491"/>
            <a:ext cx="2820525" cy="2652486"/>
          </a:xfrm>
          <a:prstGeom prst="wedgeEllipseCallout">
            <a:avLst>
              <a:gd name="adj1" fmla="val -61773"/>
              <a:gd name="adj2" fmla="val -2081"/>
            </a:avLst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Are you ready?</a:t>
            </a:r>
          </a:p>
        </p:txBody>
      </p:sp>
      <p:pic>
        <p:nvPicPr>
          <p:cNvPr id="2" name="WhatsApp Audio 2020-05-12 at 23.05.14">
            <a:hlinkClick r:id="" action="ppaction://media"/>
            <a:extLst>
              <a:ext uri="{FF2B5EF4-FFF2-40B4-BE49-F238E27FC236}">
                <a16:creationId xmlns:a16="http://schemas.microsoft.com/office/drawing/2014/main" id="{B78B9549-3A8F-4105-A4C6-ADEC492C2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3688" y="5857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54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7FA41-556A-4B90-B1BD-82C258A5A1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137149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8E6C0C-5DB1-4FB3-AF7F-FA9461E161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51" y="3428998"/>
            <a:ext cx="3926113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A4AD0B-598F-43C2-A146-25BC8BD55E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64" y="3428998"/>
            <a:ext cx="4128737" cy="3429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0AB42-BF8D-405B-B24C-3843F32F349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7151" cy="3428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62858-780C-4420-9AC8-08AC41CF5CB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50" y="0"/>
            <a:ext cx="3926114" cy="3428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2FAEF8-8029-4DD7-9228-F0AA17DAF48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64" y="0"/>
            <a:ext cx="4128737" cy="342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7369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EA0ACD-BF11-4493-9F45-1058BFCA1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9" y="218319"/>
            <a:ext cx="1365287" cy="21039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616038-CDF6-4622-AD97-21C5D591168E}"/>
              </a:ext>
            </a:extLst>
          </p:cNvPr>
          <p:cNvSpPr txBox="1"/>
          <p:nvPr/>
        </p:nvSpPr>
        <p:spPr>
          <a:xfrm>
            <a:off x="1684601" y="566031"/>
            <a:ext cx="1036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This is my classroom, mine and my students'...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It's very special because it's where all the magic of learning happens!</a:t>
            </a:r>
            <a:endParaRPr lang="pt-PT" sz="2800" b="1" dirty="0">
              <a:solidFill>
                <a:schemeClr val="accent1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4A2A5-9EC2-49DE-BBD7-3C49C1B6A9D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971"/>
            <a:ext cx="4181443" cy="4347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476D67-6E42-44EB-8A34-7E7E8852749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43" y="2510971"/>
            <a:ext cx="4004614" cy="4347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3B6B0B-A76B-4ACD-A5B1-5313DE26E36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57" y="2510971"/>
            <a:ext cx="4005943" cy="4347030"/>
          </a:xfrm>
          <a:prstGeom prst="rect">
            <a:avLst/>
          </a:prstGeom>
        </p:spPr>
      </p:pic>
      <p:pic>
        <p:nvPicPr>
          <p:cNvPr id="2" name="WhatsApp Audio 2020-05-12 at 23.04.31">
            <a:hlinkClick r:id="" action="ppaction://media"/>
            <a:extLst>
              <a:ext uri="{FF2B5EF4-FFF2-40B4-BE49-F238E27FC236}">
                <a16:creationId xmlns:a16="http://schemas.microsoft.com/office/drawing/2014/main" id="{ACC3DE9F-AF64-4548-93E7-2B95D802BC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29228" y="218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20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6729D8-44A7-41C9-84E6-867A2D303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0" y="406400"/>
            <a:ext cx="1149388" cy="2111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7F6EEB-1E36-4AB8-89EF-F9279BD27598}"/>
              </a:ext>
            </a:extLst>
          </p:cNvPr>
          <p:cNvSpPr txBox="1"/>
          <p:nvPr/>
        </p:nvSpPr>
        <p:spPr>
          <a:xfrm>
            <a:off x="1720748" y="673462"/>
            <a:ext cx="98261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Ink Free" panose="03080402000500000000" pitchFamily="66" charset="0"/>
              </a:rPr>
              <a:t>This is the orange room, a special room too!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Ink Free" panose="03080402000500000000" pitchFamily="66" charset="0"/>
              </a:rPr>
              <a:t>Here the boys paint, play and learn a lot of things before they go to the first year.</a:t>
            </a:r>
          </a:p>
          <a:p>
            <a:pPr algn="ctr"/>
            <a:endParaRPr lang="pt-PT" sz="2800" b="1" dirty="0">
              <a:solidFill>
                <a:schemeClr val="accent2"/>
              </a:solidFill>
              <a:latin typeface="Ink Free" panose="030804020005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765B3-10B2-48F6-93FF-9751B44027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85143"/>
            <a:ext cx="4107542" cy="4172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D56E4E-2AF7-464C-8EEE-6EB3735F5F6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3" y="2685143"/>
            <a:ext cx="4354285" cy="4172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99070B-ABEA-4622-8028-515B976B6C9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28" y="2685143"/>
            <a:ext cx="3730172" cy="4172858"/>
          </a:xfrm>
          <a:prstGeom prst="rect">
            <a:avLst/>
          </a:prstGeom>
        </p:spPr>
      </p:pic>
      <p:pic>
        <p:nvPicPr>
          <p:cNvPr id="2" name="WhatsApp Audio 2020-05-12 at 23.04.14">
            <a:hlinkClick r:id="" action="ppaction://media"/>
            <a:extLst>
              <a:ext uri="{FF2B5EF4-FFF2-40B4-BE49-F238E27FC236}">
                <a16:creationId xmlns:a16="http://schemas.microsoft.com/office/drawing/2014/main" id="{2D4B8575-2964-43FA-9274-8FB1C05C26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15840" y="1728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79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EF139-A330-435E-8645-BBB3270FE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3" y="2444892"/>
            <a:ext cx="2628030" cy="4413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E6EF68-69C5-4EFD-9A19-7A2F1D24E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1" y="3027578"/>
            <a:ext cx="2084754" cy="398282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B0622C5-A7EB-43E3-8898-701077ED81A6}"/>
              </a:ext>
            </a:extLst>
          </p:cNvPr>
          <p:cNvSpPr/>
          <p:nvPr/>
        </p:nvSpPr>
        <p:spPr>
          <a:xfrm>
            <a:off x="2960912" y="145143"/>
            <a:ext cx="3672114" cy="3044372"/>
          </a:xfrm>
          <a:prstGeom prst="wedgeEllipseCallout">
            <a:avLst>
              <a:gd name="adj1" fmla="val -45195"/>
              <a:gd name="adj2" fmla="val 44164"/>
            </a:avLst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5">
                  <a:lumMod val="50000"/>
                </a:schemeClr>
              </a:solidFill>
              <a:latin typeface="Ink Free" panose="03080402000500000000" pitchFamily="66" charset="0"/>
            </a:endParaRP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Now that you know both classrooms, let's play 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Difference Game!</a:t>
            </a:r>
          </a:p>
          <a:p>
            <a:pPr algn="ctr"/>
            <a:endParaRPr lang="pt-PT" sz="2400" b="1" dirty="0">
              <a:solidFill>
                <a:schemeClr val="accent5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1E87036-61CD-4931-925C-CA52378E80B7}"/>
              </a:ext>
            </a:extLst>
          </p:cNvPr>
          <p:cNvSpPr/>
          <p:nvPr/>
        </p:nvSpPr>
        <p:spPr>
          <a:xfrm>
            <a:off x="5043164" y="2822645"/>
            <a:ext cx="4057295" cy="3657599"/>
          </a:xfrm>
          <a:prstGeom prst="wedgeEllipseCallout">
            <a:avLst>
              <a:gd name="adj1" fmla="val 51083"/>
              <a:gd name="adj2" fmla="val 16819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Ink Free" panose="03080402000500000000" pitchFamily="66" charset="0"/>
              </a:rPr>
              <a:t>That's right... Let's find the different objects in the 1st C room and the orange room!</a:t>
            </a:r>
            <a:endParaRPr lang="pt-PT" sz="2800" b="1" dirty="0">
              <a:solidFill>
                <a:schemeClr val="accent2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2" name="WhatsApp Audio 2020-05-12 at 23.02.51">
            <a:hlinkClick r:id="" action="ppaction://media"/>
            <a:extLst>
              <a:ext uri="{FF2B5EF4-FFF2-40B4-BE49-F238E27FC236}">
                <a16:creationId xmlns:a16="http://schemas.microsoft.com/office/drawing/2014/main" id="{CA429328-00FD-483E-B82B-ABD3DE2EB3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9812" y="60234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05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BCE15-84CF-47FD-852B-E475390E27D0}"/>
              </a:ext>
            </a:extLst>
          </p:cNvPr>
          <p:cNvSpPr txBox="1"/>
          <p:nvPr/>
        </p:nvSpPr>
        <p:spPr>
          <a:xfrm>
            <a:off x="1154041" y="4600894"/>
            <a:ext cx="98839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500" dirty="0">
                <a:solidFill>
                  <a:schemeClr val="accent4"/>
                </a:solidFill>
                <a:latin typeface="Chiller" panose="04020404031007020602" pitchFamily="82" charset="0"/>
              </a:rPr>
              <a:t>Good Luck!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67154-B19A-40D8-8754-6105E5868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2" y="4470400"/>
            <a:ext cx="1473735" cy="238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78AF2D-87CE-41AC-BFB6-9EC9B9F51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30" y="4470400"/>
            <a:ext cx="1354719" cy="2525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8AAAC9-28B3-4A98-AF1C-F093D6C2C76F}"/>
              </a:ext>
            </a:extLst>
          </p:cNvPr>
          <p:cNvSpPr txBox="1"/>
          <p:nvPr/>
        </p:nvSpPr>
        <p:spPr>
          <a:xfrm>
            <a:off x="1265320" y="237272"/>
            <a:ext cx="95286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  <a:latin typeface="Ink Free" panose="03080402000500000000" pitchFamily="66" charset="0"/>
              </a:rPr>
              <a:t>FIND THE DIFFERENCE!</a:t>
            </a:r>
          </a:p>
          <a:p>
            <a:pPr algn="ctr"/>
            <a:endParaRPr lang="en-US" sz="4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  <a:p>
            <a:pPr algn="ctr"/>
            <a:r>
              <a:rPr lang="en-US" sz="4400" b="1" dirty="0">
                <a:solidFill>
                  <a:schemeClr val="accent6"/>
                </a:solidFill>
                <a:latin typeface="Ink Free" panose="03080402000500000000" pitchFamily="66" charset="0"/>
              </a:rPr>
              <a:t>The teachers will help you with several clues about the different objects. </a:t>
            </a:r>
          </a:p>
          <a:p>
            <a:pPr algn="ctr"/>
            <a:r>
              <a:rPr lang="en-US" sz="4400" b="1" dirty="0">
                <a:solidFill>
                  <a:schemeClr val="accent6"/>
                </a:solidFill>
                <a:latin typeface="Ink Free" panose="03080402000500000000" pitchFamily="66" charset="0"/>
              </a:rPr>
              <a:t>Press the object and see what happens!</a:t>
            </a:r>
            <a:endParaRPr lang="pt-PT" sz="44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pic>
        <p:nvPicPr>
          <p:cNvPr id="8" name="WhatsApp Audio 2020-05-12 at 23.02.43">
            <a:hlinkClick r:id="" action="ppaction://media"/>
            <a:extLst>
              <a:ext uri="{FF2B5EF4-FFF2-40B4-BE49-F238E27FC236}">
                <a16:creationId xmlns:a16="http://schemas.microsoft.com/office/drawing/2014/main" id="{1973551E-43C0-49AA-9EDE-470C793A11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99940" y="6119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64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F2F76D-AB22-4421-B846-DEF98ECE5AC3}"/>
              </a:ext>
            </a:extLst>
          </p:cNvPr>
          <p:cNvSpPr txBox="1"/>
          <p:nvPr/>
        </p:nvSpPr>
        <p:spPr>
          <a:xfrm>
            <a:off x="384628" y="252343"/>
            <a:ext cx="11422744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  <a:latin typeface="Ink Free" panose="03080402000500000000" pitchFamily="66" charset="0"/>
              </a:rPr>
              <a:t>1ºst </a:t>
            </a:r>
            <a:r>
              <a:rPr lang="pt-PT" sz="4800" b="1" dirty="0" err="1">
                <a:solidFill>
                  <a:schemeClr val="bg1"/>
                </a:solidFill>
                <a:latin typeface="Ink Free" panose="03080402000500000000" pitchFamily="66" charset="0"/>
              </a:rPr>
              <a:t>Clue</a:t>
            </a:r>
            <a:endParaRPr lang="pt-PT" sz="48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5066F2F-EFD8-4971-9118-37B19C36BF90}"/>
              </a:ext>
            </a:extLst>
          </p:cNvPr>
          <p:cNvSpPr/>
          <p:nvPr/>
        </p:nvSpPr>
        <p:spPr>
          <a:xfrm>
            <a:off x="4934858" y="1665491"/>
            <a:ext cx="4325256" cy="3690280"/>
          </a:xfrm>
          <a:prstGeom prst="wedgeEllipseCallout">
            <a:avLst>
              <a:gd name="adj1" fmla="val -45195"/>
              <a:gd name="adj2" fmla="val 44164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Ink Free" panose="03080402000500000000" pitchFamily="66" charset="0"/>
              </a:rPr>
              <a:t>In it I will write for you to see and learn!</a:t>
            </a:r>
            <a:endParaRPr lang="pt-PT" sz="3600" b="1" dirty="0">
              <a:solidFill>
                <a:schemeClr val="accent6"/>
              </a:solidFill>
              <a:latin typeface="Ink Free" panose="030804020005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B9B82-9435-493E-B659-4768B2642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13" y="2764927"/>
            <a:ext cx="2526430" cy="4093073"/>
          </a:xfrm>
          <a:prstGeom prst="rect">
            <a:avLst/>
          </a:prstGeom>
        </p:spPr>
      </p:pic>
      <p:pic>
        <p:nvPicPr>
          <p:cNvPr id="4" name="WhatsApp Audio 2020-05-12 at 23.13.15">
            <a:hlinkClick r:id="" action="ppaction://media"/>
            <a:extLst>
              <a:ext uri="{FF2B5EF4-FFF2-40B4-BE49-F238E27FC236}">
                <a16:creationId xmlns:a16="http://schemas.microsoft.com/office/drawing/2014/main" id="{9B199A8B-5261-4112-A2AD-04C6D5F5F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3608" y="5996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02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657</Words>
  <Application>Microsoft Office PowerPoint</Application>
  <PresentationFormat>Widescreen</PresentationFormat>
  <Paragraphs>76</Paragraphs>
  <Slides>40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Chiller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Inês Caldas</dc:creator>
  <cp:lastModifiedBy>Inês Caldas</cp:lastModifiedBy>
  <cp:revision>56</cp:revision>
  <dcterms:created xsi:type="dcterms:W3CDTF">2020-05-10T21:00:43Z</dcterms:created>
  <dcterms:modified xsi:type="dcterms:W3CDTF">2020-05-12T22:18:59Z</dcterms:modified>
</cp:coreProperties>
</file>